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1"/>
  </p:notesMasterIdLst>
  <p:handoutMasterIdLst>
    <p:handoutMasterId r:id="rId22"/>
  </p:handoutMasterIdLst>
  <p:sldIdLst>
    <p:sldId id="363" r:id="rId5"/>
    <p:sldId id="414" r:id="rId6"/>
    <p:sldId id="415" r:id="rId7"/>
    <p:sldId id="416" r:id="rId8"/>
    <p:sldId id="435" r:id="rId9"/>
    <p:sldId id="417" r:id="rId10"/>
    <p:sldId id="418" r:id="rId11"/>
    <p:sldId id="419" r:id="rId12"/>
    <p:sldId id="422" r:id="rId13"/>
    <p:sldId id="424" r:id="rId14"/>
    <p:sldId id="425" r:id="rId15"/>
    <p:sldId id="426" r:id="rId16"/>
    <p:sldId id="427" r:id="rId17"/>
    <p:sldId id="428" r:id="rId18"/>
    <p:sldId id="433" r:id="rId19"/>
    <p:sldId id="434" r:id="rId20"/>
  </p:sldIdLst>
  <p:sldSz cx="9144000" cy="6858000" type="screen4x3"/>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110">
          <p15:clr>
            <a:srgbClr val="A4A3A4"/>
          </p15:clr>
        </p15:guide>
        <p15:guide id="2" pos="211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A58"/>
    <a:srgbClr val="C6D9F1"/>
    <a:srgbClr val="0A1A4E"/>
    <a:srgbClr val="0C264C"/>
    <a:srgbClr val="0F3163"/>
    <a:srgbClr val="06266C"/>
    <a:srgbClr val="001271"/>
    <a:srgbClr val="001848"/>
    <a:srgbClr val="0020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034E78-7F5D-4C2E-B375-FC64B27BC917}" styleName="Dunkle Formatvorlag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Helle Formatvorlage 2 - Akz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34587" autoAdjust="0"/>
    <p:restoredTop sz="94652" autoAdjust="0"/>
  </p:normalViewPr>
  <p:slideViewPr>
    <p:cSldViewPr>
      <p:cViewPr>
        <p:scale>
          <a:sx n="70" d="100"/>
          <a:sy n="70" d="100"/>
        </p:scale>
        <p:origin x="-1013" y="-326"/>
      </p:cViewPr>
      <p:guideLst>
        <p:guide orient="horz" pos="2160"/>
        <p:guide pos="2880"/>
      </p:guideLst>
    </p:cSldViewPr>
  </p:slideViewPr>
  <p:outlineViewPr>
    <p:cViewPr>
      <p:scale>
        <a:sx n="33" d="100"/>
        <a:sy n="33" d="100"/>
      </p:scale>
      <p:origin x="0" y="3990"/>
    </p:cViewPr>
  </p:outlineViewPr>
  <p:notesTextViewPr>
    <p:cViewPr>
      <p:scale>
        <a:sx n="1" d="1"/>
        <a:sy n="1" d="1"/>
      </p:scale>
      <p:origin x="0" y="0"/>
    </p:cViewPr>
  </p:notesTextViewPr>
  <p:sorterViewPr>
    <p:cViewPr>
      <p:scale>
        <a:sx n="150" d="100"/>
        <a:sy n="150" d="100"/>
      </p:scale>
      <p:origin x="0" y="0"/>
    </p:cViewPr>
  </p:sorterViewPr>
  <p:notesViewPr>
    <p:cSldViewPr>
      <p:cViewPr varScale="1">
        <p:scale>
          <a:sx n="85" d="100"/>
          <a:sy n="85" d="100"/>
        </p:scale>
        <p:origin x="-3150" y="-90"/>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5659" cy="496332"/>
          </a:xfrm>
          <a:prstGeom prst="rect">
            <a:avLst/>
          </a:prstGeom>
        </p:spPr>
        <p:txBody>
          <a:bodyPr vert="horz" lIns="92126" tIns="46063" rIns="92126" bIns="46063" rtlCol="0"/>
          <a:lstStyle>
            <a:lvl1pPr algn="l">
              <a:defRPr sz="1200"/>
            </a:lvl1pPr>
          </a:lstStyle>
          <a:p>
            <a:endParaRPr lang="de-DE" dirty="0"/>
          </a:p>
        </p:txBody>
      </p:sp>
      <p:sp>
        <p:nvSpPr>
          <p:cNvPr id="3" name="Datumsplatzhalter 2"/>
          <p:cNvSpPr>
            <a:spLocks noGrp="1"/>
          </p:cNvSpPr>
          <p:nvPr>
            <p:ph type="dt" sz="quarter" idx="1"/>
          </p:nvPr>
        </p:nvSpPr>
        <p:spPr>
          <a:xfrm>
            <a:off x="3850444" y="1"/>
            <a:ext cx="2945659" cy="496332"/>
          </a:xfrm>
          <a:prstGeom prst="rect">
            <a:avLst/>
          </a:prstGeom>
        </p:spPr>
        <p:txBody>
          <a:bodyPr vert="horz" lIns="92126" tIns="46063" rIns="92126" bIns="46063" rtlCol="0"/>
          <a:lstStyle>
            <a:lvl1pPr algn="r">
              <a:defRPr sz="1200"/>
            </a:lvl1pPr>
          </a:lstStyle>
          <a:p>
            <a:fld id="{B3CC4BE7-7825-42D4-BAFD-F1D67DF05B55}" type="datetimeFigureOut">
              <a:rPr lang="de-DE" smtClean="0"/>
              <a:t>23.08.2018</a:t>
            </a:fld>
            <a:endParaRPr lang="de-DE" dirty="0"/>
          </a:p>
        </p:txBody>
      </p:sp>
      <p:sp>
        <p:nvSpPr>
          <p:cNvPr id="4" name="Fußzeilenplatzhalter 3"/>
          <p:cNvSpPr>
            <a:spLocks noGrp="1"/>
          </p:cNvSpPr>
          <p:nvPr>
            <p:ph type="ftr" sz="quarter" idx="2"/>
          </p:nvPr>
        </p:nvSpPr>
        <p:spPr>
          <a:xfrm>
            <a:off x="1" y="9428584"/>
            <a:ext cx="2945659" cy="496332"/>
          </a:xfrm>
          <a:prstGeom prst="rect">
            <a:avLst/>
          </a:prstGeom>
        </p:spPr>
        <p:txBody>
          <a:bodyPr vert="horz" lIns="92126" tIns="46063" rIns="92126" bIns="46063" rtlCol="0" anchor="b"/>
          <a:lstStyle>
            <a:lvl1pPr algn="l">
              <a:defRPr sz="1200"/>
            </a:lvl1pPr>
          </a:lstStyle>
          <a:p>
            <a:endParaRPr lang="de-DE" dirty="0"/>
          </a:p>
        </p:txBody>
      </p:sp>
      <p:sp>
        <p:nvSpPr>
          <p:cNvPr id="5" name="Foliennummernplatzhalter 4"/>
          <p:cNvSpPr>
            <a:spLocks noGrp="1"/>
          </p:cNvSpPr>
          <p:nvPr>
            <p:ph type="sldNum" sz="quarter" idx="3"/>
          </p:nvPr>
        </p:nvSpPr>
        <p:spPr>
          <a:xfrm>
            <a:off x="3850444" y="9428584"/>
            <a:ext cx="2945659" cy="496332"/>
          </a:xfrm>
          <a:prstGeom prst="rect">
            <a:avLst/>
          </a:prstGeom>
        </p:spPr>
        <p:txBody>
          <a:bodyPr vert="horz" lIns="92126" tIns="46063" rIns="92126" bIns="46063" rtlCol="0" anchor="b"/>
          <a:lstStyle>
            <a:lvl1pPr algn="r">
              <a:defRPr sz="1200"/>
            </a:lvl1pPr>
          </a:lstStyle>
          <a:p>
            <a:fld id="{EB9CC307-D9E1-427C-A1FF-2FAB03FEEBBE}" type="slidenum">
              <a:rPr lang="de-DE" smtClean="0"/>
              <a:t>‹Nr.›</a:t>
            </a:fld>
            <a:endParaRPr lang="de-DE" dirty="0"/>
          </a:p>
        </p:txBody>
      </p:sp>
    </p:spTree>
    <p:extLst>
      <p:ext uri="{BB962C8B-B14F-4D97-AF65-F5344CB8AC3E}">
        <p14:creationId xmlns:p14="http://schemas.microsoft.com/office/powerpoint/2010/main" val="1364332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45659" cy="496332"/>
          </a:xfrm>
          <a:prstGeom prst="rect">
            <a:avLst/>
          </a:prstGeom>
        </p:spPr>
        <p:txBody>
          <a:bodyPr vert="horz" lIns="92126" tIns="46063" rIns="92126" bIns="46063" rtlCol="0"/>
          <a:lstStyle>
            <a:lvl1pPr algn="l">
              <a:defRPr sz="1200"/>
            </a:lvl1pPr>
          </a:lstStyle>
          <a:p>
            <a:endParaRPr lang="de-DE" dirty="0"/>
          </a:p>
        </p:txBody>
      </p:sp>
      <p:sp>
        <p:nvSpPr>
          <p:cNvPr id="3" name="Datumsplatzhalter 2"/>
          <p:cNvSpPr>
            <a:spLocks noGrp="1"/>
          </p:cNvSpPr>
          <p:nvPr>
            <p:ph type="dt" idx="1"/>
          </p:nvPr>
        </p:nvSpPr>
        <p:spPr>
          <a:xfrm>
            <a:off x="3850444" y="1"/>
            <a:ext cx="2945659" cy="496332"/>
          </a:xfrm>
          <a:prstGeom prst="rect">
            <a:avLst/>
          </a:prstGeom>
        </p:spPr>
        <p:txBody>
          <a:bodyPr vert="horz" lIns="92126" tIns="46063" rIns="92126" bIns="46063" rtlCol="0"/>
          <a:lstStyle>
            <a:lvl1pPr algn="r">
              <a:defRPr sz="1200"/>
            </a:lvl1pPr>
          </a:lstStyle>
          <a:p>
            <a:fld id="{C0448C82-2CEA-4041-8E98-1327F2744A29}" type="datetimeFigureOut">
              <a:rPr lang="de-DE" smtClean="0"/>
              <a:t>23.08.2018</a:t>
            </a:fld>
            <a:endParaRPr lang="de-DE" dirty="0"/>
          </a:p>
        </p:txBody>
      </p:sp>
      <p:sp>
        <p:nvSpPr>
          <p:cNvPr id="4" name="Folienbildplatzhalt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2126" tIns="46063" rIns="92126" bIns="46063" rtlCol="0" anchor="ctr"/>
          <a:lstStyle/>
          <a:p>
            <a:endParaRPr lang="de-DE" dirty="0"/>
          </a:p>
        </p:txBody>
      </p:sp>
      <p:sp>
        <p:nvSpPr>
          <p:cNvPr id="5" name="Notizenplatzhalter 4"/>
          <p:cNvSpPr>
            <a:spLocks noGrp="1"/>
          </p:cNvSpPr>
          <p:nvPr>
            <p:ph type="body" sz="quarter" idx="3"/>
          </p:nvPr>
        </p:nvSpPr>
        <p:spPr>
          <a:xfrm>
            <a:off x="679768" y="4715154"/>
            <a:ext cx="5438140" cy="4466988"/>
          </a:xfrm>
          <a:prstGeom prst="rect">
            <a:avLst/>
          </a:prstGeom>
        </p:spPr>
        <p:txBody>
          <a:bodyPr vert="horz" lIns="92126" tIns="46063" rIns="92126" bIns="46063"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428584"/>
            <a:ext cx="2945659" cy="496332"/>
          </a:xfrm>
          <a:prstGeom prst="rect">
            <a:avLst/>
          </a:prstGeom>
        </p:spPr>
        <p:txBody>
          <a:bodyPr vert="horz" lIns="92126" tIns="46063" rIns="92126" bIns="46063" rtlCol="0" anchor="b"/>
          <a:lstStyle>
            <a:lvl1pPr algn="l">
              <a:defRPr sz="1200"/>
            </a:lvl1pPr>
          </a:lstStyle>
          <a:p>
            <a:endParaRPr lang="de-DE" dirty="0"/>
          </a:p>
        </p:txBody>
      </p:sp>
      <p:sp>
        <p:nvSpPr>
          <p:cNvPr id="7" name="Foliennummernplatzhalter 6"/>
          <p:cNvSpPr>
            <a:spLocks noGrp="1"/>
          </p:cNvSpPr>
          <p:nvPr>
            <p:ph type="sldNum" sz="quarter" idx="5"/>
          </p:nvPr>
        </p:nvSpPr>
        <p:spPr>
          <a:xfrm>
            <a:off x="3850444" y="9428584"/>
            <a:ext cx="2945659" cy="496332"/>
          </a:xfrm>
          <a:prstGeom prst="rect">
            <a:avLst/>
          </a:prstGeom>
        </p:spPr>
        <p:txBody>
          <a:bodyPr vert="horz" lIns="92126" tIns="46063" rIns="92126" bIns="46063" rtlCol="0" anchor="b"/>
          <a:lstStyle>
            <a:lvl1pPr algn="r">
              <a:defRPr sz="1200"/>
            </a:lvl1pPr>
          </a:lstStyle>
          <a:p>
            <a:fld id="{82B9AF4A-506F-4F89-97E7-A27356B78403}" type="slidenum">
              <a:rPr lang="de-DE" smtClean="0"/>
              <a:t>‹Nr.›</a:t>
            </a:fld>
            <a:endParaRPr lang="de-DE" dirty="0"/>
          </a:p>
        </p:txBody>
      </p:sp>
    </p:spTree>
    <p:extLst>
      <p:ext uri="{BB962C8B-B14F-4D97-AF65-F5344CB8AC3E}">
        <p14:creationId xmlns:p14="http://schemas.microsoft.com/office/powerpoint/2010/main" val="2129395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6" name="Picture 2"/>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sharpenSoften amount="15000"/>
                    </a14:imgEffect>
                    <a14:imgEffect>
                      <a14:colorTemperature colorTemp="7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0" y="0"/>
            <a:ext cx="9144000" cy="7009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descr="M:\Marketing &amp; Communications NEU\3. BD Support\3.7. Pitches\RBI_PPT_Jacko_206_02_03\LGP_Blau.jp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420888"/>
            <a:ext cx="9144000" cy="4588386"/>
          </a:xfrm>
          <a:prstGeom prst="rect">
            <a:avLst/>
          </a:prstGeom>
          <a:noFill/>
          <a:extLst>
            <a:ext uri="{909E8E84-426E-40DD-AFC4-6F175D3DCCD1}">
              <a14:hiddenFill xmlns:a14="http://schemas.microsoft.com/office/drawing/2010/main">
                <a:solidFill>
                  <a:srgbClr val="FFFFFF"/>
                </a:solidFill>
              </a14:hiddenFill>
            </a:ext>
          </a:extLst>
        </p:spPr>
      </p:pic>
      <p:sp>
        <p:nvSpPr>
          <p:cNvPr id="19" name="Datumsplatzhalter 3"/>
          <p:cNvSpPr>
            <a:spLocks noGrp="1"/>
          </p:cNvSpPr>
          <p:nvPr userDrawn="1">
            <p:ph type="dt" sz="half" idx="10"/>
          </p:nvPr>
        </p:nvSpPr>
        <p:spPr>
          <a:xfrm>
            <a:off x="457200" y="6356350"/>
            <a:ext cx="2133600" cy="365125"/>
          </a:xfrm>
        </p:spPr>
        <p:txBody>
          <a:bodyPr/>
          <a:lstStyle>
            <a:lvl1pPr>
              <a:defRPr>
                <a:solidFill>
                  <a:srgbClr val="002060"/>
                </a:solidFill>
              </a:defRPr>
            </a:lvl1pPr>
          </a:lstStyle>
          <a:p>
            <a:fld id="{F5C0E353-D22F-4531-851B-07D1A1B42ABE}" type="datetime1">
              <a:rPr lang="de-DE" smtClean="0"/>
              <a:t>23.08.2018</a:t>
            </a:fld>
            <a:endParaRPr lang="de-DE" dirty="0"/>
          </a:p>
        </p:txBody>
      </p:sp>
      <p:sp>
        <p:nvSpPr>
          <p:cNvPr id="21" name="Foliennummernplatzhalter 5"/>
          <p:cNvSpPr>
            <a:spLocks noGrp="1"/>
          </p:cNvSpPr>
          <p:nvPr userDrawn="1">
            <p:ph type="sldNum" sz="quarter" idx="12"/>
          </p:nvPr>
        </p:nvSpPr>
        <p:spPr>
          <a:xfrm>
            <a:off x="6553200" y="6356350"/>
            <a:ext cx="2133600" cy="365125"/>
          </a:xfrm>
        </p:spPr>
        <p:txBody>
          <a:bodyPr/>
          <a:lstStyle>
            <a:lvl1pPr>
              <a:defRPr>
                <a:solidFill>
                  <a:srgbClr val="002060"/>
                </a:solidFill>
              </a:defRPr>
            </a:lvl1pPr>
          </a:lstStyle>
          <a:p>
            <a:fld id="{58C66621-0CC9-4C27-AFF7-F40A6EAA5580}" type="slidenum">
              <a:rPr lang="de-DE" smtClean="0"/>
              <a:pPr/>
              <a:t>‹Nr.›</a:t>
            </a:fld>
            <a:endParaRPr lang="de-DE" dirty="0"/>
          </a:p>
        </p:txBody>
      </p:sp>
    </p:spTree>
    <p:extLst>
      <p:ext uri="{BB962C8B-B14F-4D97-AF65-F5344CB8AC3E}">
        <p14:creationId xmlns:p14="http://schemas.microsoft.com/office/powerpoint/2010/main" val="1841303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hasCustomPrompt="1"/>
          </p:nvPr>
        </p:nvSpPr>
        <p:spPr>
          <a:solidFill>
            <a:srgbClr val="C6D9F1"/>
          </a:solidFill>
        </p:spPr>
        <p:txBody>
          <a:bodyPr/>
          <a:lstStyle>
            <a:lvl1pPr>
              <a:defRPr/>
            </a:lvl1pPr>
          </a:lstStyle>
          <a:p>
            <a:r>
              <a:rPr lang="de-DE" dirty="0"/>
              <a:t>Click </a:t>
            </a:r>
            <a:r>
              <a:rPr lang="de-DE" dirty="0" err="1"/>
              <a:t>and</a:t>
            </a:r>
            <a:r>
              <a:rPr lang="de-DE" dirty="0"/>
              <a:t> </a:t>
            </a:r>
            <a:r>
              <a:rPr lang="de-DE" dirty="0" err="1"/>
              <a:t>insert</a:t>
            </a:r>
            <a:r>
              <a:rPr lang="de-DE" dirty="0"/>
              <a:t> </a:t>
            </a:r>
            <a:r>
              <a:rPr lang="de-DE" dirty="0" err="1"/>
              <a:t>text</a:t>
            </a:r>
            <a:endParaRPr lang="de-DE" dirty="0"/>
          </a:p>
        </p:txBody>
      </p:sp>
      <p:sp>
        <p:nvSpPr>
          <p:cNvPr id="3" name="Vertikaler Textplatzhalter 2"/>
          <p:cNvSpPr>
            <a:spLocks noGrp="1"/>
          </p:cNvSpPr>
          <p:nvPr>
            <p:ph type="body" orient="vert" idx="1" hasCustomPrompt="1"/>
          </p:nvPr>
        </p:nvSpPr>
        <p:spPr/>
        <p:txBody>
          <a:bodyPr vert="eaVert"/>
          <a:lstStyle>
            <a:lvl1pPr marL="342900" indent="-342900">
              <a:buFont typeface="Wingdings" panose="05000000000000000000" pitchFamily="2" charset="2"/>
              <a:buChar char="§"/>
              <a:defRPr/>
            </a:lvl1pPr>
            <a:lvl2pPr marL="742950" indent="-28575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de-DE" dirty="0"/>
              <a:t>Insert </a:t>
            </a:r>
            <a:r>
              <a:rPr lang="de-DE" dirty="0" err="1"/>
              <a:t>text</a:t>
            </a:r>
            <a:endParaRPr lang="de-DE" dirty="0"/>
          </a:p>
          <a:p>
            <a:pPr lvl="1"/>
            <a:r>
              <a:rPr lang="de-AT" dirty="0"/>
              <a:t>Level 2</a:t>
            </a:r>
            <a:endParaRPr lang="de-DE" dirty="0"/>
          </a:p>
          <a:p>
            <a:pPr lvl="2"/>
            <a:r>
              <a:rPr lang="de-DE" dirty="0"/>
              <a:t>Level 3</a:t>
            </a:r>
          </a:p>
          <a:p>
            <a:pPr lvl="3"/>
            <a:r>
              <a:rPr lang="de-DE" dirty="0"/>
              <a:t>Level 4</a:t>
            </a:r>
          </a:p>
          <a:p>
            <a:pPr lvl="4"/>
            <a:r>
              <a:rPr lang="de-DE" dirty="0"/>
              <a:t>Level 5</a:t>
            </a:r>
          </a:p>
        </p:txBody>
      </p:sp>
      <p:sp>
        <p:nvSpPr>
          <p:cNvPr id="4" name="Datumsplatzhalter 3"/>
          <p:cNvSpPr>
            <a:spLocks noGrp="1"/>
          </p:cNvSpPr>
          <p:nvPr>
            <p:ph type="dt" sz="half" idx="10"/>
          </p:nvPr>
        </p:nvSpPr>
        <p:spPr/>
        <p:txBody>
          <a:bodyPr/>
          <a:lstStyle/>
          <a:p>
            <a:fld id="{0B619588-D0A4-4B9E-BF23-F0F064C127B6}" type="datetime1">
              <a:rPr lang="de-DE" smtClean="0"/>
              <a:t>23.08.2018</a:t>
            </a:fld>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6" name="Foliennummernplatzhalter 5"/>
          <p:cNvSpPr>
            <a:spLocks noGrp="1"/>
          </p:cNvSpPr>
          <p:nvPr>
            <p:ph type="sldNum" sz="quarter" idx="12"/>
          </p:nvPr>
        </p:nvSpPr>
        <p:spPr/>
        <p:txBody>
          <a:bodyPr/>
          <a:lstStyle/>
          <a:p>
            <a:fld id="{58C66621-0CC9-4C27-AFF7-F40A6EAA5580}" type="slidenum">
              <a:rPr lang="de-DE" smtClean="0"/>
              <a:t>‹Nr.›</a:t>
            </a:fld>
            <a:endParaRPr lang="de-DE" dirty="0"/>
          </a:p>
        </p:txBody>
      </p:sp>
    </p:spTree>
    <p:extLst>
      <p:ext uri="{BB962C8B-B14F-4D97-AF65-F5344CB8AC3E}">
        <p14:creationId xmlns:p14="http://schemas.microsoft.com/office/powerpoint/2010/main" val="573246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hasCustomPrompt="1"/>
          </p:nvPr>
        </p:nvSpPr>
        <p:spPr>
          <a:xfrm>
            <a:off x="6629400" y="274638"/>
            <a:ext cx="2057400" cy="5851525"/>
          </a:xfrm>
          <a:solidFill>
            <a:srgbClr val="C6D9F1"/>
          </a:solidFill>
        </p:spPr>
        <p:txBody>
          <a:bodyPr vert="eaVert"/>
          <a:lstStyle>
            <a:lvl1pPr>
              <a:defRPr/>
            </a:lvl1pPr>
          </a:lstStyle>
          <a:p>
            <a:r>
              <a:rPr lang="de-DE" dirty="0"/>
              <a:t>Click </a:t>
            </a:r>
            <a:r>
              <a:rPr lang="de-DE" dirty="0" err="1"/>
              <a:t>and</a:t>
            </a:r>
            <a:r>
              <a:rPr lang="de-DE" dirty="0"/>
              <a:t> </a:t>
            </a:r>
            <a:r>
              <a:rPr lang="de-DE" dirty="0" err="1"/>
              <a:t>insert</a:t>
            </a:r>
            <a:r>
              <a:rPr lang="de-DE" dirty="0"/>
              <a:t> </a:t>
            </a:r>
            <a:r>
              <a:rPr lang="de-DE" dirty="0" err="1"/>
              <a:t>text</a:t>
            </a:r>
            <a:endParaRPr lang="de-DE" dirty="0"/>
          </a:p>
        </p:txBody>
      </p:sp>
      <p:sp>
        <p:nvSpPr>
          <p:cNvPr id="3" name="Vertikaler Textplatzhalter 2"/>
          <p:cNvSpPr>
            <a:spLocks noGrp="1"/>
          </p:cNvSpPr>
          <p:nvPr>
            <p:ph type="body" orient="vert" idx="1" hasCustomPrompt="1"/>
          </p:nvPr>
        </p:nvSpPr>
        <p:spPr>
          <a:xfrm>
            <a:off x="457200" y="274638"/>
            <a:ext cx="6019800" cy="5851525"/>
          </a:xfrm>
        </p:spPr>
        <p:txBody>
          <a:bodyPr vert="eaVert"/>
          <a:lstStyle>
            <a:lvl1pPr marL="342900" indent="-342900">
              <a:buFont typeface="Wingdings" panose="05000000000000000000" pitchFamily="2" charset="2"/>
              <a:buChar char="§"/>
              <a:defRPr/>
            </a:lvl1pPr>
            <a:lvl2pPr marL="742950" indent="-285750">
              <a:buFont typeface="Wingdings" panose="05000000000000000000" pitchFamily="2" charset="2"/>
              <a:buChar char="§"/>
              <a:defRPr/>
            </a:lvl2pPr>
            <a:lvl3pPr marL="1143000" indent="-228600">
              <a:buFont typeface="Wingdings" panose="05000000000000000000" pitchFamily="2" charset="2"/>
              <a:buChar char="§"/>
              <a:defRPr/>
            </a:lvl3pPr>
            <a:lvl4pPr marL="1600200" indent="-228600">
              <a:buFont typeface="Wingdings" panose="05000000000000000000" pitchFamily="2" charset="2"/>
              <a:buChar char="§"/>
              <a:defRPr/>
            </a:lvl4pPr>
            <a:lvl5pPr marL="2057400" indent="-228600">
              <a:buFont typeface="Wingdings" panose="05000000000000000000" pitchFamily="2" charset="2"/>
              <a:buChar char="§"/>
              <a:defRPr/>
            </a:lvl5pPr>
          </a:lstStyle>
          <a:p>
            <a:pPr lvl="0"/>
            <a:r>
              <a:rPr lang="de-DE" dirty="0"/>
              <a:t>Insert </a:t>
            </a:r>
            <a:r>
              <a:rPr lang="de-DE" dirty="0" err="1"/>
              <a:t>text</a:t>
            </a:r>
            <a:endParaRPr lang="de-DE" dirty="0"/>
          </a:p>
          <a:p>
            <a:pPr lvl="1"/>
            <a:r>
              <a:rPr lang="de-AT" dirty="0"/>
              <a:t>Level 2</a:t>
            </a:r>
            <a:endParaRPr lang="de-DE" dirty="0"/>
          </a:p>
          <a:p>
            <a:pPr lvl="2"/>
            <a:r>
              <a:rPr lang="de-DE" dirty="0"/>
              <a:t>Level 3</a:t>
            </a:r>
          </a:p>
          <a:p>
            <a:pPr lvl="3"/>
            <a:r>
              <a:rPr lang="de-DE" dirty="0"/>
              <a:t>Level 4</a:t>
            </a:r>
          </a:p>
          <a:p>
            <a:pPr lvl="4"/>
            <a:r>
              <a:rPr lang="de-DE" dirty="0"/>
              <a:t>Level 5</a:t>
            </a:r>
          </a:p>
        </p:txBody>
      </p:sp>
      <p:sp>
        <p:nvSpPr>
          <p:cNvPr id="4" name="Datumsplatzhalter 3"/>
          <p:cNvSpPr>
            <a:spLocks noGrp="1"/>
          </p:cNvSpPr>
          <p:nvPr>
            <p:ph type="dt" sz="half" idx="10"/>
          </p:nvPr>
        </p:nvSpPr>
        <p:spPr/>
        <p:txBody>
          <a:bodyPr/>
          <a:lstStyle/>
          <a:p>
            <a:fld id="{D9A273A4-A102-4671-8A64-D158056B8D25}" type="datetime1">
              <a:rPr lang="de-DE" smtClean="0"/>
              <a:t>23.08.2018</a:t>
            </a:fld>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6" name="Foliennummernplatzhalter 5"/>
          <p:cNvSpPr>
            <a:spLocks noGrp="1"/>
          </p:cNvSpPr>
          <p:nvPr>
            <p:ph type="sldNum" sz="quarter" idx="12"/>
          </p:nvPr>
        </p:nvSpPr>
        <p:spPr/>
        <p:txBody>
          <a:bodyPr/>
          <a:lstStyle/>
          <a:p>
            <a:fld id="{58C66621-0CC9-4C27-AFF7-F40A6EAA5580}" type="slidenum">
              <a:rPr lang="de-DE" smtClean="0"/>
              <a:t>‹Nr.›</a:t>
            </a:fld>
            <a:endParaRPr lang="de-DE" dirty="0"/>
          </a:p>
        </p:txBody>
      </p:sp>
    </p:spTree>
    <p:extLst>
      <p:ext uri="{BB962C8B-B14F-4D97-AF65-F5344CB8AC3E}">
        <p14:creationId xmlns:p14="http://schemas.microsoft.com/office/powerpoint/2010/main" val="1391180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Zwei Inhalte">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91854" y="5445943"/>
            <a:ext cx="1300626" cy="1151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6119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solidFill>
            <a:srgbClr val="C6D9F1"/>
          </a:solidFill>
        </p:spPr>
        <p:txBody>
          <a:bodyPr/>
          <a:lstStyle>
            <a:lvl1pPr>
              <a:defRPr>
                <a:solidFill>
                  <a:srgbClr val="002060"/>
                </a:solidFill>
              </a:defRPr>
            </a:lvl1pPr>
          </a:lstStyle>
          <a:p>
            <a:r>
              <a:rPr lang="de-DE" dirty="0"/>
              <a:t>Click </a:t>
            </a:r>
            <a:r>
              <a:rPr lang="de-DE" dirty="0" err="1"/>
              <a:t>and</a:t>
            </a:r>
            <a:r>
              <a:rPr lang="de-DE" dirty="0"/>
              <a:t> </a:t>
            </a:r>
            <a:r>
              <a:rPr lang="de-DE" dirty="0" err="1"/>
              <a:t>add</a:t>
            </a:r>
            <a:r>
              <a:rPr lang="de-DE" dirty="0"/>
              <a:t> </a:t>
            </a:r>
            <a:r>
              <a:rPr lang="de-DE" dirty="0" err="1"/>
              <a:t>headline</a:t>
            </a:r>
            <a:endParaRPr lang="de-DE" dirty="0"/>
          </a:p>
        </p:txBody>
      </p:sp>
      <p:sp>
        <p:nvSpPr>
          <p:cNvPr id="3" name="Inhaltsplatzhalter 2"/>
          <p:cNvSpPr>
            <a:spLocks noGrp="1"/>
          </p:cNvSpPr>
          <p:nvPr>
            <p:ph idx="1" hasCustomPrompt="1"/>
          </p:nvPr>
        </p:nvSpPr>
        <p:spPr/>
        <p:txBody>
          <a:bodyPr/>
          <a:lstStyle>
            <a:lvl1pPr marL="342900" indent="-342900">
              <a:buFont typeface="Wingdings" panose="05000000000000000000" pitchFamily="2" charset="2"/>
              <a:buChar char="§"/>
              <a:defRPr>
                <a:solidFill>
                  <a:srgbClr val="002060"/>
                </a:solidFill>
              </a:defRPr>
            </a:lvl1pPr>
            <a:lvl2pPr marL="742950" indent="-285750">
              <a:buFont typeface="Wingdings" panose="05000000000000000000" pitchFamily="2" charset="2"/>
              <a:buChar char="§"/>
              <a:defRPr>
                <a:solidFill>
                  <a:srgbClr val="002060"/>
                </a:solidFill>
              </a:defRPr>
            </a:lvl2pPr>
            <a:lvl3pPr marL="1143000" indent="-228600">
              <a:buFont typeface="Wingdings" panose="05000000000000000000" pitchFamily="2" charset="2"/>
              <a:buChar char="§"/>
              <a:defRPr>
                <a:solidFill>
                  <a:srgbClr val="002060"/>
                </a:solidFill>
              </a:defRPr>
            </a:lvl3pPr>
            <a:lvl4pPr marL="1600200" indent="-228600">
              <a:buFont typeface="Wingdings" panose="05000000000000000000" pitchFamily="2" charset="2"/>
              <a:buChar char="§"/>
              <a:defRPr>
                <a:solidFill>
                  <a:srgbClr val="002060"/>
                </a:solidFill>
              </a:defRPr>
            </a:lvl4pPr>
            <a:lvl5pPr marL="2057400" indent="-228600">
              <a:buFont typeface="Wingdings" panose="05000000000000000000" pitchFamily="2" charset="2"/>
              <a:buChar char="§"/>
              <a:defRPr>
                <a:solidFill>
                  <a:srgbClr val="002060"/>
                </a:solidFill>
              </a:defRPr>
            </a:lvl5pPr>
          </a:lstStyle>
          <a:p>
            <a:pPr lvl="0"/>
            <a:r>
              <a:rPr lang="de-DE" dirty="0"/>
              <a:t>Insert </a:t>
            </a:r>
            <a:r>
              <a:rPr lang="de-DE" dirty="0" err="1"/>
              <a:t>text</a:t>
            </a:r>
            <a:endParaRPr lang="de-DE" dirty="0"/>
          </a:p>
          <a:p>
            <a:pPr lvl="1"/>
            <a:r>
              <a:rPr lang="de-AT" dirty="0"/>
              <a:t>Level 2</a:t>
            </a:r>
            <a:endParaRPr lang="de-DE" dirty="0"/>
          </a:p>
          <a:p>
            <a:pPr lvl="2"/>
            <a:r>
              <a:rPr lang="de-DE" dirty="0"/>
              <a:t>Level 3</a:t>
            </a:r>
          </a:p>
          <a:p>
            <a:pPr lvl="3"/>
            <a:r>
              <a:rPr lang="de-DE" dirty="0"/>
              <a:t>Level 4</a:t>
            </a:r>
          </a:p>
          <a:p>
            <a:pPr lvl="4"/>
            <a:r>
              <a:rPr lang="de-DE" dirty="0"/>
              <a:t>Level 5</a:t>
            </a:r>
          </a:p>
        </p:txBody>
      </p:sp>
      <p:sp>
        <p:nvSpPr>
          <p:cNvPr id="4" name="Datumsplatzhalter 3"/>
          <p:cNvSpPr>
            <a:spLocks noGrp="1"/>
          </p:cNvSpPr>
          <p:nvPr>
            <p:ph type="dt" sz="half" idx="10"/>
          </p:nvPr>
        </p:nvSpPr>
        <p:spPr/>
        <p:txBody>
          <a:bodyPr/>
          <a:lstStyle>
            <a:lvl1pPr>
              <a:defRPr>
                <a:solidFill>
                  <a:srgbClr val="002060"/>
                </a:solidFill>
              </a:defRPr>
            </a:lvl1pPr>
          </a:lstStyle>
          <a:p>
            <a:fld id="{402C052C-4D01-48C0-92D9-C6F6810463D0}" type="datetime1">
              <a:rPr lang="de-DE" smtClean="0"/>
              <a:t>23.08.2018</a:t>
            </a:fld>
            <a:endParaRPr lang="de-DE" dirty="0"/>
          </a:p>
        </p:txBody>
      </p:sp>
      <p:sp>
        <p:nvSpPr>
          <p:cNvPr id="5" name="Fußzeilenplatzhalter 4"/>
          <p:cNvSpPr>
            <a:spLocks noGrp="1"/>
          </p:cNvSpPr>
          <p:nvPr>
            <p:ph type="ftr" sz="quarter" idx="11"/>
          </p:nvPr>
        </p:nvSpPr>
        <p:spPr>
          <a:xfrm>
            <a:off x="3124200" y="6356350"/>
            <a:ext cx="2895600" cy="365125"/>
          </a:xfrm>
          <a:prstGeom prst="rect">
            <a:avLst/>
          </a:prstGeom>
        </p:spPr>
        <p:txBody>
          <a:bodyPr/>
          <a:lstStyle>
            <a:lvl1pPr>
              <a:defRPr>
                <a:solidFill>
                  <a:srgbClr val="002060"/>
                </a:solidFill>
              </a:defRPr>
            </a:lvl1pPr>
          </a:lstStyle>
          <a:p>
            <a:endParaRPr lang="de-DE" dirty="0"/>
          </a:p>
        </p:txBody>
      </p:sp>
      <p:sp>
        <p:nvSpPr>
          <p:cNvPr id="6" name="Foliennummernplatzhalter 5"/>
          <p:cNvSpPr>
            <a:spLocks noGrp="1"/>
          </p:cNvSpPr>
          <p:nvPr>
            <p:ph type="sldNum" sz="quarter" idx="12"/>
          </p:nvPr>
        </p:nvSpPr>
        <p:spPr/>
        <p:txBody>
          <a:bodyPr/>
          <a:lstStyle>
            <a:lvl1pPr>
              <a:defRPr>
                <a:solidFill>
                  <a:srgbClr val="002060"/>
                </a:solidFill>
              </a:defRPr>
            </a:lvl1pPr>
          </a:lstStyle>
          <a:p>
            <a:fld id="{58C66621-0CC9-4C27-AFF7-F40A6EAA5580}" type="slidenum">
              <a:rPr lang="de-DE" smtClean="0"/>
              <a:pPr/>
              <a:t>‹Nr.›</a:t>
            </a:fld>
            <a:endParaRPr lang="de-DE" dirty="0"/>
          </a:p>
        </p:txBody>
      </p:sp>
    </p:spTree>
    <p:extLst>
      <p:ext uri="{BB962C8B-B14F-4D97-AF65-F5344CB8AC3E}">
        <p14:creationId xmlns:p14="http://schemas.microsoft.com/office/powerpoint/2010/main" val="2368833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bschnitts-&#10;überschrif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sharpenSoften amount="15000"/>
                    </a14:imgEffect>
                    <a14:imgEffect>
                      <a14:colorTemperature colorTemp="7000"/>
                    </a14:imgEffect>
                    <a14:imgEffect>
                      <a14:brightnessContrast bright="39000" contrast="20000"/>
                    </a14:imgEffect>
                  </a14:imgLayer>
                </a14:imgProps>
              </a:ext>
              <a:ext uri="{28A0092B-C50C-407E-A947-70E740481C1C}">
                <a14:useLocalDpi xmlns:a14="http://schemas.microsoft.com/office/drawing/2010/main"/>
              </a:ext>
            </a:extLst>
          </a:blip>
          <a:srcRect/>
          <a:stretch>
            <a:fillRect/>
          </a:stretch>
        </p:blipFill>
        <p:spPr bwMode="auto">
          <a:xfrm>
            <a:off x="-3424" y="0"/>
            <a:ext cx="9144000" cy="7009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hteck 13"/>
          <p:cNvSpPr/>
          <p:nvPr userDrawn="1"/>
        </p:nvSpPr>
        <p:spPr>
          <a:xfrm>
            <a:off x="3620" y="3504636"/>
            <a:ext cx="9144000" cy="3504637"/>
          </a:xfrm>
          <a:prstGeom prst="rect">
            <a:avLst/>
          </a:prstGeom>
          <a:solidFill>
            <a:srgbClr val="C6D9F1">
              <a:alpha val="8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6" name="Titel 1"/>
          <p:cNvSpPr>
            <a:spLocks noGrp="1"/>
          </p:cNvSpPr>
          <p:nvPr>
            <p:ph type="title" hasCustomPrompt="1"/>
          </p:nvPr>
        </p:nvSpPr>
        <p:spPr>
          <a:xfrm>
            <a:off x="722313" y="4406900"/>
            <a:ext cx="7772400" cy="1362075"/>
          </a:xfrm>
        </p:spPr>
        <p:txBody>
          <a:bodyPr anchor="t"/>
          <a:lstStyle>
            <a:lvl1pPr algn="l">
              <a:defRPr sz="4000" b="0" cap="all" baseline="0">
                <a:solidFill>
                  <a:srgbClr val="002060"/>
                </a:solidFill>
              </a:defRPr>
            </a:lvl1pPr>
          </a:lstStyle>
          <a:p>
            <a:r>
              <a:rPr lang="de-AT" dirty="0" err="1"/>
              <a:t>Section</a:t>
            </a:r>
            <a:r>
              <a:rPr lang="de-AT" dirty="0"/>
              <a:t> title</a:t>
            </a:r>
            <a:endParaRPr lang="de-DE" dirty="0"/>
          </a:p>
        </p:txBody>
      </p:sp>
      <p:sp>
        <p:nvSpPr>
          <p:cNvPr id="17" name="Textplatzhalter 2"/>
          <p:cNvSpPr>
            <a:spLocks noGrp="1"/>
          </p:cNvSpPr>
          <p:nvPr>
            <p:ph type="body" idx="1" hasCustomPrompt="1"/>
          </p:nvPr>
        </p:nvSpPr>
        <p:spPr>
          <a:xfrm>
            <a:off x="722313" y="2906713"/>
            <a:ext cx="7772400" cy="1500187"/>
          </a:xfrm>
        </p:spPr>
        <p:txBody>
          <a:bodyPr anchor="b"/>
          <a:lstStyle>
            <a:lvl1pPr marL="0" indent="0">
              <a:buNone/>
              <a:defRPr sz="2000">
                <a:solidFill>
                  <a:srgbClr val="00206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dirty="0"/>
              <a:t>Add </a:t>
            </a:r>
            <a:r>
              <a:rPr lang="de-DE" dirty="0" err="1"/>
              <a:t>text</a:t>
            </a:r>
            <a:endParaRPr lang="de-DE" dirty="0"/>
          </a:p>
        </p:txBody>
      </p:sp>
      <p:sp>
        <p:nvSpPr>
          <p:cNvPr id="18" name="Datumsplatzhalter 3"/>
          <p:cNvSpPr>
            <a:spLocks noGrp="1"/>
          </p:cNvSpPr>
          <p:nvPr>
            <p:ph type="dt" sz="half" idx="10"/>
          </p:nvPr>
        </p:nvSpPr>
        <p:spPr>
          <a:xfrm>
            <a:off x="457200" y="6356350"/>
            <a:ext cx="2133600" cy="365125"/>
          </a:xfrm>
        </p:spPr>
        <p:txBody>
          <a:bodyPr/>
          <a:lstStyle>
            <a:lvl1pPr>
              <a:defRPr>
                <a:solidFill>
                  <a:srgbClr val="002060"/>
                </a:solidFill>
              </a:defRPr>
            </a:lvl1pPr>
          </a:lstStyle>
          <a:p>
            <a:fld id="{4D1187C4-4DA0-4267-866E-4A567FB6C6DE}" type="datetime1">
              <a:rPr lang="de-DE" smtClean="0"/>
              <a:t>23.08.2018</a:t>
            </a:fld>
            <a:endParaRPr lang="de-DE" dirty="0"/>
          </a:p>
        </p:txBody>
      </p:sp>
      <p:sp>
        <p:nvSpPr>
          <p:cNvPr id="20" name="Foliennummernplatzhalter 5"/>
          <p:cNvSpPr>
            <a:spLocks noGrp="1"/>
          </p:cNvSpPr>
          <p:nvPr>
            <p:ph type="sldNum" sz="quarter" idx="12"/>
          </p:nvPr>
        </p:nvSpPr>
        <p:spPr>
          <a:xfrm>
            <a:off x="6553200" y="6356350"/>
            <a:ext cx="2133600" cy="365125"/>
          </a:xfrm>
        </p:spPr>
        <p:txBody>
          <a:bodyPr/>
          <a:lstStyle>
            <a:lvl1pPr>
              <a:defRPr>
                <a:solidFill>
                  <a:srgbClr val="002060"/>
                </a:solidFill>
              </a:defRPr>
            </a:lvl1pPr>
          </a:lstStyle>
          <a:p>
            <a:fld id="{58C66621-0CC9-4C27-AFF7-F40A6EAA5580}" type="slidenum">
              <a:rPr lang="de-DE" smtClean="0"/>
              <a:pPr/>
              <a:t>‹Nr.›</a:t>
            </a:fld>
            <a:endParaRPr lang="de-DE" dirty="0"/>
          </a:p>
        </p:txBody>
      </p:sp>
    </p:spTree>
    <p:extLst>
      <p:ext uri="{BB962C8B-B14F-4D97-AF65-F5344CB8AC3E}">
        <p14:creationId xmlns:p14="http://schemas.microsoft.com/office/powerpoint/2010/main" val="698118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Abschnitts-&#10;überschrift">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screen">
            <a:extLst>
              <a:ext uri="{BEBA8EAE-BF5A-486C-A8C5-ECC9F3942E4B}">
                <a14:imgProps xmlns:a14="http://schemas.microsoft.com/office/drawing/2010/main">
                  <a14:imgLayer r:embed="rId3">
                    <a14:imgEffect>
                      <a14:sharpenSoften amount="15000"/>
                    </a14:imgEffect>
                    <a14:imgEffect>
                      <a14:colorTemperature colorTemp="7000"/>
                    </a14:imgEffect>
                    <a14:imgEffect>
                      <a14:brightnessContrast bright="39000" contrast="20000"/>
                    </a14:imgEffect>
                  </a14:imgLayer>
                </a14:imgProps>
              </a:ext>
              <a:ext uri="{28A0092B-C50C-407E-A947-70E740481C1C}">
                <a14:useLocalDpi xmlns:a14="http://schemas.microsoft.com/office/drawing/2010/main"/>
              </a:ext>
            </a:extLst>
          </a:blip>
          <a:srcRect/>
          <a:stretch>
            <a:fillRect/>
          </a:stretch>
        </p:blipFill>
        <p:spPr bwMode="auto">
          <a:xfrm>
            <a:off x="-3424" y="0"/>
            <a:ext cx="9144000" cy="70092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Datumsplatzhalter 3"/>
          <p:cNvSpPr>
            <a:spLocks noGrp="1"/>
          </p:cNvSpPr>
          <p:nvPr>
            <p:ph type="dt" sz="half" idx="10"/>
          </p:nvPr>
        </p:nvSpPr>
        <p:spPr>
          <a:xfrm>
            <a:off x="457200" y="6356350"/>
            <a:ext cx="2133600" cy="365125"/>
          </a:xfrm>
        </p:spPr>
        <p:txBody>
          <a:bodyPr/>
          <a:lstStyle>
            <a:lvl1pPr>
              <a:defRPr>
                <a:solidFill>
                  <a:srgbClr val="002060"/>
                </a:solidFill>
                <a:latin typeface="Arial" panose="020B0604020202020204" pitchFamily="34" charset="0"/>
                <a:cs typeface="Arial" panose="020B0604020202020204" pitchFamily="34" charset="0"/>
              </a:defRPr>
            </a:lvl1pPr>
          </a:lstStyle>
          <a:p>
            <a:fld id="{D3EF1A8D-58B6-440A-BBF6-E77E716C75B0}" type="datetime1">
              <a:rPr lang="de-DE" smtClean="0"/>
              <a:pPr/>
              <a:t>23.08.2018</a:t>
            </a:fld>
            <a:endParaRPr lang="de-DE" dirty="0"/>
          </a:p>
        </p:txBody>
      </p:sp>
      <p:sp>
        <p:nvSpPr>
          <p:cNvPr id="19" name="Fußzeilenplatzhalter 4"/>
          <p:cNvSpPr>
            <a:spLocks noGrp="1"/>
          </p:cNvSpPr>
          <p:nvPr>
            <p:ph type="ftr" sz="quarter" idx="11"/>
          </p:nvPr>
        </p:nvSpPr>
        <p:spPr>
          <a:xfrm>
            <a:off x="3124200" y="6356350"/>
            <a:ext cx="2895600" cy="365125"/>
          </a:xfrm>
          <a:prstGeom prst="rect">
            <a:avLst/>
          </a:prstGeom>
        </p:spPr>
        <p:txBody>
          <a:bodyPr/>
          <a:lstStyle>
            <a:lvl1pPr>
              <a:defRPr sz="1400">
                <a:solidFill>
                  <a:srgbClr val="002060"/>
                </a:solidFill>
                <a:latin typeface="Arial" panose="020B0604020202020204" pitchFamily="34" charset="0"/>
                <a:cs typeface="Arial" panose="020B0604020202020204" pitchFamily="34" charset="0"/>
              </a:defRPr>
            </a:lvl1pPr>
          </a:lstStyle>
          <a:p>
            <a:endParaRPr lang="de-DE" dirty="0"/>
          </a:p>
        </p:txBody>
      </p:sp>
      <p:sp>
        <p:nvSpPr>
          <p:cNvPr id="20" name="Foliennummernplatzhalter 5"/>
          <p:cNvSpPr>
            <a:spLocks noGrp="1"/>
          </p:cNvSpPr>
          <p:nvPr>
            <p:ph type="sldNum" sz="quarter" idx="12"/>
          </p:nvPr>
        </p:nvSpPr>
        <p:spPr>
          <a:xfrm>
            <a:off x="6553200" y="6356350"/>
            <a:ext cx="2133600" cy="365125"/>
          </a:xfrm>
        </p:spPr>
        <p:txBody>
          <a:bodyPr/>
          <a:lstStyle>
            <a:lvl1pPr>
              <a:defRPr>
                <a:solidFill>
                  <a:srgbClr val="002060"/>
                </a:solidFill>
                <a:latin typeface="Arial" panose="020B0604020202020204" pitchFamily="34" charset="0"/>
                <a:cs typeface="Arial" panose="020B0604020202020204" pitchFamily="34" charset="0"/>
              </a:defRPr>
            </a:lvl1pPr>
          </a:lstStyle>
          <a:p>
            <a:fld id="{58C66621-0CC9-4C27-AFF7-F40A6EAA5580}" type="slidenum">
              <a:rPr lang="de-DE" smtClean="0"/>
              <a:pPr/>
              <a:t>‹Nr.›</a:t>
            </a:fld>
            <a:endParaRPr lang="de-DE" dirty="0"/>
          </a:p>
        </p:txBody>
      </p:sp>
      <p:sp>
        <p:nvSpPr>
          <p:cNvPr id="10" name="Rechteck 9"/>
          <p:cNvSpPr/>
          <p:nvPr userDrawn="1"/>
        </p:nvSpPr>
        <p:spPr>
          <a:xfrm>
            <a:off x="-3424" y="0"/>
            <a:ext cx="9144000" cy="1417637"/>
          </a:xfrm>
          <a:prstGeom prst="rect">
            <a:avLst/>
          </a:prstGeom>
          <a:solidFill>
            <a:srgbClr val="C6D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1" name="Titel 1"/>
          <p:cNvSpPr txBox="1">
            <a:spLocks/>
          </p:cNvSpPr>
          <p:nvPr userDrawn="1"/>
        </p:nvSpPr>
        <p:spPr>
          <a:xfrm>
            <a:off x="457200" y="274638"/>
            <a:ext cx="8229600" cy="1143000"/>
          </a:xfrm>
          <a:prstGeom prst="rect">
            <a:avLst/>
          </a:prstGeom>
          <a:solidFill>
            <a:srgbClr val="C6D9F1"/>
          </a:solidFill>
        </p:spPr>
        <p:txBody>
          <a:bodyPr vert="horz" lIns="91440" tIns="45720" rIns="91440" bIns="45720" rtlCol="0" anchor="ctr">
            <a:normAutofit/>
          </a:bodyPr>
          <a:lstStyle>
            <a:lvl1pPr algn="l" defTabSz="914400" rtl="0" eaLnBrk="1" latinLnBrk="0" hangingPunct="1">
              <a:spcBef>
                <a:spcPct val="0"/>
              </a:spcBef>
              <a:buNone/>
              <a:defRPr sz="4400" kern="1200">
                <a:solidFill>
                  <a:srgbClr val="002060"/>
                </a:solidFill>
                <a:latin typeface="Arial" panose="020B0604020202020204" pitchFamily="34" charset="0"/>
                <a:ea typeface="+mj-ea"/>
                <a:cs typeface="Arial" panose="020B0604020202020204" pitchFamily="34" charset="0"/>
              </a:defRPr>
            </a:lvl1pPr>
          </a:lstStyle>
          <a:p>
            <a:r>
              <a:rPr lang="de-DE" dirty="0" smtClean="0"/>
              <a:t>Agenda</a:t>
            </a:r>
            <a:endParaRPr lang="de-DE" dirty="0"/>
          </a:p>
        </p:txBody>
      </p:sp>
      <p:pic>
        <p:nvPicPr>
          <p:cNvPr id="22" name="Grafik 2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408282" y="5085184"/>
            <a:ext cx="1285066" cy="1152128"/>
          </a:xfrm>
          <a:prstGeom prst="rect">
            <a:avLst/>
          </a:prstGeom>
        </p:spPr>
      </p:pic>
    </p:spTree>
    <p:extLst>
      <p:ext uri="{BB962C8B-B14F-4D97-AF65-F5344CB8AC3E}">
        <p14:creationId xmlns:p14="http://schemas.microsoft.com/office/powerpoint/2010/main" val="3475373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solidFill>
            <a:srgbClr val="C6D9F1"/>
          </a:solidFill>
        </p:spPr>
        <p:txBody>
          <a:bodyPr/>
          <a:lstStyle>
            <a:lvl1pPr algn="l">
              <a:defRPr>
                <a:solidFill>
                  <a:srgbClr val="002060"/>
                </a:solidFill>
              </a:defRPr>
            </a:lvl1pPr>
          </a:lstStyle>
          <a:p>
            <a:r>
              <a:rPr lang="de-DE" dirty="0"/>
              <a:t>Click </a:t>
            </a:r>
            <a:r>
              <a:rPr lang="de-DE" dirty="0" err="1"/>
              <a:t>and</a:t>
            </a:r>
            <a:r>
              <a:rPr lang="de-DE" dirty="0"/>
              <a:t> </a:t>
            </a:r>
            <a:r>
              <a:rPr lang="de-DE" dirty="0" err="1"/>
              <a:t>add</a:t>
            </a:r>
            <a:r>
              <a:rPr lang="de-DE" dirty="0"/>
              <a:t> </a:t>
            </a:r>
            <a:r>
              <a:rPr lang="de-DE" dirty="0" err="1"/>
              <a:t>headline</a:t>
            </a:r>
            <a:endParaRPr lang="de-DE" dirty="0"/>
          </a:p>
        </p:txBody>
      </p:sp>
      <p:sp>
        <p:nvSpPr>
          <p:cNvPr id="3" name="Inhaltsplatzhalter 2"/>
          <p:cNvSpPr>
            <a:spLocks noGrp="1"/>
          </p:cNvSpPr>
          <p:nvPr>
            <p:ph sz="half" idx="1" hasCustomPrompt="1"/>
          </p:nvPr>
        </p:nvSpPr>
        <p:spPr>
          <a:xfrm>
            <a:off x="457200" y="1600200"/>
            <a:ext cx="4038600" cy="4525963"/>
          </a:xfrm>
        </p:spPr>
        <p:txBody>
          <a:bodyPr/>
          <a:lstStyle>
            <a:lvl1pPr marL="342900" indent="-342900">
              <a:buClr>
                <a:srgbClr val="FFB547"/>
              </a:buClr>
              <a:buFont typeface="Wingdings" panose="05000000000000000000" pitchFamily="2" charset="2"/>
              <a:buChar char="§"/>
              <a:defRPr sz="2800">
                <a:solidFill>
                  <a:srgbClr val="002060"/>
                </a:solidFill>
              </a:defRPr>
            </a:lvl1pPr>
            <a:lvl2pPr marL="742950" indent="-285750">
              <a:buClr>
                <a:srgbClr val="FFB547"/>
              </a:buClr>
              <a:buFont typeface="Wingdings" panose="05000000000000000000" pitchFamily="2" charset="2"/>
              <a:buChar char="§"/>
              <a:defRPr sz="2400">
                <a:solidFill>
                  <a:srgbClr val="002060"/>
                </a:solidFill>
              </a:defRPr>
            </a:lvl2pPr>
            <a:lvl3pPr marL="1143000" indent="-228600">
              <a:buClr>
                <a:srgbClr val="FFB547"/>
              </a:buClr>
              <a:buFont typeface="Wingdings" panose="05000000000000000000" pitchFamily="2" charset="2"/>
              <a:buChar char="§"/>
              <a:defRPr sz="2000">
                <a:solidFill>
                  <a:srgbClr val="002060"/>
                </a:solidFill>
              </a:defRPr>
            </a:lvl3pPr>
            <a:lvl4pPr marL="1600200" indent="-228600">
              <a:buClr>
                <a:srgbClr val="FFB547"/>
              </a:buClr>
              <a:buFont typeface="Wingdings" panose="05000000000000000000" pitchFamily="2" charset="2"/>
              <a:buChar char="§"/>
              <a:defRPr sz="1800">
                <a:solidFill>
                  <a:srgbClr val="002060"/>
                </a:solidFill>
              </a:defRPr>
            </a:lvl4pPr>
            <a:lvl5pPr marL="2057400" indent="-228600">
              <a:buClr>
                <a:srgbClr val="FFB547"/>
              </a:buClr>
              <a:buFont typeface="Wingdings" panose="05000000000000000000" pitchFamily="2" charset="2"/>
              <a:buChar char="§"/>
              <a:defRPr sz="1800">
                <a:solidFill>
                  <a:srgbClr val="002060"/>
                </a:solidFill>
              </a:defRPr>
            </a:lvl5pPr>
            <a:lvl6pPr>
              <a:defRPr sz="1800"/>
            </a:lvl6pPr>
            <a:lvl7pPr>
              <a:defRPr sz="1800"/>
            </a:lvl7pPr>
            <a:lvl8pPr>
              <a:defRPr sz="1800"/>
            </a:lvl8pPr>
            <a:lvl9pPr>
              <a:defRPr sz="1800"/>
            </a:lvl9pPr>
          </a:lstStyle>
          <a:p>
            <a:pPr lvl="0"/>
            <a:r>
              <a:rPr lang="de-DE" dirty="0"/>
              <a:t>Add </a:t>
            </a:r>
            <a:r>
              <a:rPr lang="de-DE" dirty="0" err="1"/>
              <a:t>text</a:t>
            </a:r>
            <a:endParaRPr lang="de-DE" dirty="0"/>
          </a:p>
          <a:p>
            <a:pPr lvl="1"/>
            <a:r>
              <a:rPr lang="de-AT" dirty="0"/>
              <a:t>Level 2</a:t>
            </a:r>
            <a:endParaRPr lang="de-DE" dirty="0"/>
          </a:p>
          <a:p>
            <a:pPr lvl="2"/>
            <a:r>
              <a:rPr lang="de-DE" dirty="0"/>
              <a:t>Level 3</a:t>
            </a:r>
          </a:p>
          <a:p>
            <a:pPr lvl="3"/>
            <a:r>
              <a:rPr lang="de-DE" dirty="0"/>
              <a:t>Level 4</a:t>
            </a:r>
          </a:p>
          <a:p>
            <a:pPr lvl="4"/>
            <a:r>
              <a:rPr lang="de-DE" dirty="0"/>
              <a:t>Level 5</a:t>
            </a:r>
          </a:p>
        </p:txBody>
      </p:sp>
      <p:sp>
        <p:nvSpPr>
          <p:cNvPr id="4" name="Inhaltsplatzhalter 3"/>
          <p:cNvSpPr>
            <a:spLocks noGrp="1"/>
          </p:cNvSpPr>
          <p:nvPr>
            <p:ph sz="half" idx="2" hasCustomPrompt="1"/>
          </p:nvPr>
        </p:nvSpPr>
        <p:spPr>
          <a:xfrm>
            <a:off x="4648200" y="1600200"/>
            <a:ext cx="4038600" cy="4525963"/>
          </a:xfrm>
        </p:spPr>
        <p:txBody>
          <a:bodyPr/>
          <a:lstStyle>
            <a:lvl1pPr marL="342900" indent="-342900">
              <a:buClr>
                <a:srgbClr val="FFB547"/>
              </a:buClr>
              <a:buFont typeface="Wingdings" panose="05000000000000000000" pitchFamily="2" charset="2"/>
              <a:buChar char="§"/>
              <a:defRPr sz="2800">
                <a:solidFill>
                  <a:srgbClr val="002060"/>
                </a:solidFill>
              </a:defRPr>
            </a:lvl1pPr>
            <a:lvl2pPr marL="742950" indent="-285750">
              <a:buClr>
                <a:srgbClr val="FFB547"/>
              </a:buClr>
              <a:buFont typeface="Wingdings" panose="05000000000000000000" pitchFamily="2" charset="2"/>
              <a:buChar char="§"/>
              <a:defRPr sz="2400">
                <a:solidFill>
                  <a:srgbClr val="002060"/>
                </a:solidFill>
              </a:defRPr>
            </a:lvl2pPr>
            <a:lvl3pPr marL="1143000" indent="-228600">
              <a:buClr>
                <a:srgbClr val="FFB547"/>
              </a:buClr>
              <a:buFont typeface="Wingdings" panose="05000000000000000000" pitchFamily="2" charset="2"/>
              <a:buChar char="§"/>
              <a:defRPr sz="2000">
                <a:solidFill>
                  <a:srgbClr val="002060"/>
                </a:solidFill>
              </a:defRPr>
            </a:lvl3pPr>
            <a:lvl4pPr marL="1600200" indent="-228600">
              <a:buClr>
                <a:srgbClr val="FFB547"/>
              </a:buClr>
              <a:buFont typeface="Wingdings" panose="05000000000000000000" pitchFamily="2" charset="2"/>
              <a:buChar char="§"/>
              <a:defRPr sz="1800">
                <a:solidFill>
                  <a:srgbClr val="002060"/>
                </a:solidFill>
              </a:defRPr>
            </a:lvl4pPr>
            <a:lvl5pPr marL="2057400" indent="-228600">
              <a:buClr>
                <a:srgbClr val="FFB547"/>
              </a:buClr>
              <a:buFont typeface="Wingdings" panose="05000000000000000000" pitchFamily="2" charset="2"/>
              <a:buChar char="§"/>
              <a:defRPr sz="1800">
                <a:solidFill>
                  <a:srgbClr val="002060"/>
                </a:solidFill>
              </a:defRPr>
            </a:lvl5pPr>
            <a:lvl6pPr>
              <a:defRPr sz="1800"/>
            </a:lvl6pPr>
            <a:lvl7pPr>
              <a:defRPr sz="1800"/>
            </a:lvl7pPr>
            <a:lvl8pPr>
              <a:defRPr sz="1800"/>
            </a:lvl8pPr>
            <a:lvl9pPr>
              <a:defRPr sz="1800"/>
            </a:lvl9pPr>
          </a:lstStyle>
          <a:p>
            <a:pPr lvl="0"/>
            <a:r>
              <a:rPr lang="de-DE" dirty="0"/>
              <a:t>Add </a:t>
            </a:r>
            <a:r>
              <a:rPr lang="de-DE" dirty="0" err="1"/>
              <a:t>text</a:t>
            </a:r>
            <a:endParaRPr lang="de-DE" dirty="0"/>
          </a:p>
          <a:p>
            <a:pPr lvl="1"/>
            <a:r>
              <a:rPr lang="de-AT" dirty="0"/>
              <a:t>Level 2</a:t>
            </a:r>
            <a:endParaRPr lang="de-DE" dirty="0"/>
          </a:p>
          <a:p>
            <a:pPr lvl="2"/>
            <a:r>
              <a:rPr lang="de-DE" dirty="0"/>
              <a:t>Level 3</a:t>
            </a:r>
          </a:p>
          <a:p>
            <a:pPr lvl="3"/>
            <a:r>
              <a:rPr lang="de-DE" dirty="0"/>
              <a:t>Level 4</a:t>
            </a:r>
          </a:p>
          <a:p>
            <a:pPr lvl="4"/>
            <a:r>
              <a:rPr lang="de-DE" dirty="0"/>
              <a:t>Level 5</a:t>
            </a:r>
          </a:p>
        </p:txBody>
      </p:sp>
      <p:sp>
        <p:nvSpPr>
          <p:cNvPr id="5" name="Datumsplatzhalter 4"/>
          <p:cNvSpPr>
            <a:spLocks noGrp="1"/>
          </p:cNvSpPr>
          <p:nvPr>
            <p:ph type="dt" sz="half" idx="10"/>
          </p:nvPr>
        </p:nvSpPr>
        <p:spPr/>
        <p:txBody>
          <a:bodyPr/>
          <a:lstStyle>
            <a:lvl1pPr>
              <a:defRPr>
                <a:solidFill>
                  <a:srgbClr val="002060"/>
                </a:solidFill>
              </a:defRPr>
            </a:lvl1pPr>
          </a:lstStyle>
          <a:p>
            <a:fld id="{B948767A-050C-47C9-BA1A-D29389B20AFF}" type="datetime1">
              <a:rPr lang="de-DE" smtClean="0"/>
              <a:t>23.08.2018</a:t>
            </a:fld>
            <a:endParaRPr lang="de-DE" dirty="0"/>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lvl1pPr>
              <a:defRPr>
                <a:solidFill>
                  <a:srgbClr val="002060"/>
                </a:solidFill>
              </a:defRPr>
            </a:lvl1pPr>
          </a:lstStyle>
          <a:p>
            <a:endParaRPr lang="de-DE" dirty="0"/>
          </a:p>
        </p:txBody>
      </p:sp>
      <p:sp>
        <p:nvSpPr>
          <p:cNvPr id="7" name="Foliennummernplatzhalter 6"/>
          <p:cNvSpPr>
            <a:spLocks noGrp="1"/>
          </p:cNvSpPr>
          <p:nvPr>
            <p:ph type="sldNum" sz="quarter" idx="12"/>
          </p:nvPr>
        </p:nvSpPr>
        <p:spPr/>
        <p:txBody>
          <a:bodyPr/>
          <a:lstStyle>
            <a:lvl1pPr>
              <a:defRPr>
                <a:solidFill>
                  <a:srgbClr val="002060"/>
                </a:solidFill>
              </a:defRPr>
            </a:lvl1pPr>
          </a:lstStyle>
          <a:p>
            <a:fld id="{58C66621-0CC9-4C27-AFF7-F40A6EAA5580}" type="slidenum">
              <a:rPr lang="de-DE" smtClean="0"/>
              <a:pPr/>
              <a:t>‹Nr.›</a:t>
            </a:fld>
            <a:endParaRPr lang="de-DE" dirty="0"/>
          </a:p>
        </p:txBody>
      </p:sp>
    </p:spTree>
    <p:extLst>
      <p:ext uri="{BB962C8B-B14F-4D97-AF65-F5344CB8AC3E}">
        <p14:creationId xmlns:p14="http://schemas.microsoft.com/office/powerpoint/2010/main" val="324529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solidFill>
            <a:srgbClr val="C6D9F1"/>
          </a:solidFill>
        </p:spPr>
        <p:txBody>
          <a:bodyPr/>
          <a:lstStyle>
            <a:lvl1pPr>
              <a:defRPr>
                <a:solidFill>
                  <a:srgbClr val="002060"/>
                </a:solidFill>
              </a:defRPr>
            </a:lvl1pPr>
          </a:lstStyle>
          <a:p>
            <a:r>
              <a:rPr lang="de-DE" dirty="0"/>
              <a:t>Click </a:t>
            </a:r>
            <a:r>
              <a:rPr lang="de-DE" dirty="0" err="1"/>
              <a:t>and</a:t>
            </a:r>
            <a:r>
              <a:rPr lang="de-DE" dirty="0"/>
              <a:t> </a:t>
            </a:r>
            <a:r>
              <a:rPr lang="de-DE" dirty="0" err="1"/>
              <a:t>add</a:t>
            </a:r>
            <a:r>
              <a:rPr lang="de-DE" dirty="0"/>
              <a:t> </a:t>
            </a:r>
            <a:r>
              <a:rPr lang="de-DE" dirty="0" err="1"/>
              <a:t>headline</a:t>
            </a:r>
            <a:endParaRPr lang="de-DE" dirty="0"/>
          </a:p>
        </p:txBody>
      </p:sp>
      <p:sp>
        <p:nvSpPr>
          <p:cNvPr id="3" name="Datumsplatzhalter 2"/>
          <p:cNvSpPr>
            <a:spLocks noGrp="1"/>
          </p:cNvSpPr>
          <p:nvPr>
            <p:ph type="dt" sz="half" idx="10"/>
          </p:nvPr>
        </p:nvSpPr>
        <p:spPr/>
        <p:txBody>
          <a:bodyPr/>
          <a:lstStyle>
            <a:lvl1pPr>
              <a:defRPr>
                <a:solidFill>
                  <a:srgbClr val="002060"/>
                </a:solidFill>
              </a:defRPr>
            </a:lvl1pPr>
          </a:lstStyle>
          <a:p>
            <a:fld id="{58C5DCC9-BAE4-4D2B-9B0E-DC968F38E8C2}" type="datetime1">
              <a:rPr lang="de-DE" smtClean="0"/>
              <a:t>23.08.2018</a:t>
            </a:fld>
            <a:endParaRPr lang="de-DE" dirty="0"/>
          </a:p>
        </p:txBody>
      </p:sp>
      <p:sp>
        <p:nvSpPr>
          <p:cNvPr id="4" name="Fußzeilenplatzhalter 3"/>
          <p:cNvSpPr>
            <a:spLocks noGrp="1"/>
          </p:cNvSpPr>
          <p:nvPr>
            <p:ph type="ftr" sz="quarter" idx="11"/>
          </p:nvPr>
        </p:nvSpPr>
        <p:spPr>
          <a:xfrm>
            <a:off x="3124200" y="6356350"/>
            <a:ext cx="2895600" cy="365125"/>
          </a:xfrm>
          <a:prstGeom prst="rect">
            <a:avLst/>
          </a:prstGeom>
        </p:spPr>
        <p:txBody>
          <a:bodyPr/>
          <a:lstStyle>
            <a:lvl1pPr>
              <a:defRPr>
                <a:solidFill>
                  <a:srgbClr val="002060"/>
                </a:solidFill>
              </a:defRPr>
            </a:lvl1pPr>
          </a:lstStyle>
          <a:p>
            <a:endParaRPr lang="de-DE" dirty="0"/>
          </a:p>
        </p:txBody>
      </p:sp>
      <p:sp>
        <p:nvSpPr>
          <p:cNvPr id="5" name="Foliennummernplatzhalter 4"/>
          <p:cNvSpPr>
            <a:spLocks noGrp="1"/>
          </p:cNvSpPr>
          <p:nvPr>
            <p:ph type="sldNum" sz="quarter" idx="12"/>
          </p:nvPr>
        </p:nvSpPr>
        <p:spPr/>
        <p:txBody>
          <a:bodyPr/>
          <a:lstStyle>
            <a:lvl1pPr>
              <a:defRPr>
                <a:solidFill>
                  <a:srgbClr val="002060"/>
                </a:solidFill>
              </a:defRPr>
            </a:lvl1pPr>
          </a:lstStyle>
          <a:p>
            <a:fld id="{58C66621-0CC9-4C27-AFF7-F40A6EAA5580}" type="slidenum">
              <a:rPr lang="de-DE" smtClean="0"/>
              <a:pPr/>
              <a:t>‹Nr.›</a:t>
            </a:fld>
            <a:endParaRPr lang="de-DE" dirty="0"/>
          </a:p>
        </p:txBody>
      </p:sp>
    </p:spTree>
    <p:extLst>
      <p:ext uri="{BB962C8B-B14F-4D97-AF65-F5344CB8AC3E}">
        <p14:creationId xmlns:p14="http://schemas.microsoft.com/office/powerpoint/2010/main" val="1557349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8122755-D2BB-4555-8110-B4D9E432301B}" type="datetime1">
              <a:rPr lang="de-DE" smtClean="0"/>
              <a:t>23.08.2018</a:t>
            </a:fld>
            <a:endParaRPr lang="de-DE" dirty="0"/>
          </a:p>
        </p:txBody>
      </p:sp>
      <p:sp>
        <p:nvSpPr>
          <p:cNvPr id="3" name="Fußzeilenplatzhalter 2"/>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4" name="Foliennummernplatzhalter 3"/>
          <p:cNvSpPr>
            <a:spLocks noGrp="1"/>
          </p:cNvSpPr>
          <p:nvPr>
            <p:ph type="sldNum" sz="quarter" idx="12"/>
          </p:nvPr>
        </p:nvSpPr>
        <p:spPr/>
        <p:txBody>
          <a:bodyPr/>
          <a:lstStyle/>
          <a:p>
            <a:fld id="{58C66621-0CC9-4C27-AFF7-F40A6EAA5580}" type="slidenum">
              <a:rPr lang="de-DE" smtClean="0"/>
              <a:t>‹Nr.›</a:t>
            </a:fld>
            <a:endParaRPr lang="de-DE" dirty="0"/>
          </a:p>
        </p:txBody>
      </p:sp>
    </p:spTree>
    <p:extLst>
      <p:ext uri="{BB962C8B-B14F-4D97-AF65-F5344CB8AC3E}">
        <p14:creationId xmlns:p14="http://schemas.microsoft.com/office/powerpoint/2010/main" val="1763089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7200" y="273050"/>
            <a:ext cx="3008313" cy="1162050"/>
          </a:xfrm>
          <a:solidFill>
            <a:srgbClr val="C6D9F1"/>
          </a:solidFill>
        </p:spPr>
        <p:txBody>
          <a:bodyPr anchor="b">
            <a:noAutofit/>
          </a:bodyPr>
          <a:lstStyle>
            <a:lvl1pPr algn="l">
              <a:defRPr sz="3400" b="0"/>
            </a:lvl1pPr>
          </a:lstStyle>
          <a:p>
            <a:r>
              <a:rPr lang="de-DE" dirty="0"/>
              <a:t>Click </a:t>
            </a:r>
            <a:r>
              <a:rPr lang="de-DE" dirty="0" err="1"/>
              <a:t>and</a:t>
            </a:r>
            <a:r>
              <a:rPr lang="de-DE" dirty="0"/>
              <a:t> </a:t>
            </a:r>
            <a:r>
              <a:rPr lang="de-DE" dirty="0" err="1"/>
              <a:t>insert</a:t>
            </a:r>
            <a:r>
              <a:rPr lang="de-DE" dirty="0"/>
              <a:t> </a:t>
            </a:r>
            <a:r>
              <a:rPr lang="de-DE" dirty="0" err="1"/>
              <a:t>headline</a:t>
            </a:r>
            <a:endParaRPr lang="de-DE" dirty="0"/>
          </a:p>
        </p:txBody>
      </p:sp>
      <p:sp>
        <p:nvSpPr>
          <p:cNvPr id="3" name="Inhaltsplatzhalter 2"/>
          <p:cNvSpPr>
            <a:spLocks noGrp="1"/>
          </p:cNvSpPr>
          <p:nvPr>
            <p:ph idx="1" hasCustomPrompt="1"/>
          </p:nvPr>
        </p:nvSpPr>
        <p:spPr>
          <a:xfrm>
            <a:off x="3575050" y="273050"/>
            <a:ext cx="5111750" cy="5853113"/>
          </a:xfrm>
        </p:spPr>
        <p:txBody>
          <a:bodyPr/>
          <a:lstStyle>
            <a:lvl1pPr marL="342900" indent="-342900">
              <a:buFont typeface="Wingdings" panose="05000000000000000000" pitchFamily="2" charset="2"/>
              <a:buChar char="§"/>
              <a:defRPr sz="3200"/>
            </a:lvl1pPr>
            <a:lvl2pPr marL="742950" indent="-285750">
              <a:buFont typeface="Wingdings" panose="05000000000000000000" pitchFamily="2" charset="2"/>
              <a:buChar char="§"/>
              <a:defRPr sz="2800"/>
            </a:lvl2pPr>
            <a:lvl3pPr marL="1143000" indent="-228600">
              <a:buFont typeface="Wingdings" panose="05000000000000000000" pitchFamily="2" charset="2"/>
              <a:buChar char="§"/>
              <a:defRPr sz="2400"/>
            </a:lvl3pPr>
            <a:lvl4pPr marL="1600200" indent="-228600">
              <a:buFont typeface="Wingdings" panose="05000000000000000000" pitchFamily="2" charset="2"/>
              <a:buChar char="§"/>
              <a:defRPr sz="2000"/>
            </a:lvl4pPr>
            <a:lvl5pPr marL="2057400" indent="-228600">
              <a:buFont typeface="Wingdings" panose="05000000000000000000" pitchFamily="2" charset="2"/>
              <a:buChar char="§"/>
              <a:defRPr sz="2000"/>
            </a:lvl5pPr>
            <a:lvl6pPr>
              <a:defRPr sz="2000"/>
            </a:lvl6pPr>
            <a:lvl7pPr>
              <a:defRPr sz="2000"/>
            </a:lvl7pPr>
            <a:lvl8pPr>
              <a:defRPr sz="2000"/>
            </a:lvl8pPr>
            <a:lvl9pPr>
              <a:defRPr sz="2000"/>
            </a:lvl9pPr>
          </a:lstStyle>
          <a:p>
            <a:pPr lvl="0"/>
            <a:r>
              <a:rPr lang="de-DE" dirty="0"/>
              <a:t>Insert </a:t>
            </a:r>
            <a:r>
              <a:rPr lang="de-DE" dirty="0" err="1"/>
              <a:t>text</a:t>
            </a:r>
            <a:endParaRPr lang="de-DE" dirty="0"/>
          </a:p>
          <a:p>
            <a:pPr lvl="1"/>
            <a:r>
              <a:rPr lang="de-AT" dirty="0"/>
              <a:t>Level 2</a:t>
            </a:r>
            <a:endParaRPr lang="de-DE" dirty="0"/>
          </a:p>
          <a:p>
            <a:pPr lvl="2"/>
            <a:r>
              <a:rPr lang="de-DE" dirty="0"/>
              <a:t>Level 3</a:t>
            </a:r>
          </a:p>
          <a:p>
            <a:pPr lvl="3"/>
            <a:r>
              <a:rPr lang="de-DE" dirty="0"/>
              <a:t>Level 4</a:t>
            </a:r>
          </a:p>
          <a:p>
            <a:pPr lvl="4"/>
            <a:r>
              <a:rPr lang="de-DE" dirty="0"/>
              <a:t>Level 5</a:t>
            </a:r>
          </a:p>
        </p:txBody>
      </p:sp>
      <p:sp>
        <p:nvSpPr>
          <p:cNvPr id="4" name="Textplatzhalter 3"/>
          <p:cNvSpPr>
            <a:spLocks noGrp="1"/>
          </p:cNvSpPr>
          <p:nvPr>
            <p:ph type="body" sz="half" idx="2" hasCustomPrompt="1"/>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Insert </a:t>
            </a:r>
            <a:r>
              <a:rPr lang="de-DE" dirty="0" err="1"/>
              <a:t>text</a:t>
            </a:r>
            <a:endParaRPr lang="de-DE" dirty="0"/>
          </a:p>
        </p:txBody>
      </p:sp>
      <p:sp>
        <p:nvSpPr>
          <p:cNvPr id="5" name="Datumsplatzhalter 4"/>
          <p:cNvSpPr>
            <a:spLocks noGrp="1"/>
          </p:cNvSpPr>
          <p:nvPr>
            <p:ph type="dt" sz="half" idx="10"/>
          </p:nvPr>
        </p:nvSpPr>
        <p:spPr/>
        <p:txBody>
          <a:bodyPr/>
          <a:lstStyle/>
          <a:p>
            <a:fld id="{B1E2E603-4312-4983-BE5F-C53210A216D8}" type="datetime1">
              <a:rPr lang="de-DE" smtClean="0"/>
              <a:t>23.08.2018</a:t>
            </a:fld>
            <a:endParaRPr lang="de-DE" dirty="0"/>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7" name="Foliennummernplatzhalter 6"/>
          <p:cNvSpPr>
            <a:spLocks noGrp="1"/>
          </p:cNvSpPr>
          <p:nvPr>
            <p:ph type="sldNum" sz="quarter" idx="12"/>
          </p:nvPr>
        </p:nvSpPr>
        <p:spPr/>
        <p:txBody>
          <a:bodyPr/>
          <a:lstStyle/>
          <a:p>
            <a:fld id="{58C66621-0CC9-4C27-AFF7-F40A6EAA5580}" type="slidenum">
              <a:rPr lang="de-DE" smtClean="0"/>
              <a:t>‹Nr.›</a:t>
            </a:fld>
            <a:endParaRPr lang="de-DE" dirty="0"/>
          </a:p>
        </p:txBody>
      </p:sp>
    </p:spTree>
    <p:extLst>
      <p:ext uri="{BB962C8B-B14F-4D97-AF65-F5344CB8AC3E}">
        <p14:creationId xmlns:p14="http://schemas.microsoft.com/office/powerpoint/2010/main" val="2095841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1792288" y="4800600"/>
            <a:ext cx="5486400" cy="566738"/>
          </a:xfrm>
        </p:spPr>
        <p:txBody>
          <a:bodyPr anchor="b"/>
          <a:lstStyle>
            <a:lvl1pPr algn="l">
              <a:defRPr sz="2000" b="1"/>
            </a:lvl1pPr>
          </a:lstStyle>
          <a:p>
            <a:r>
              <a:rPr lang="de-DE" dirty="0"/>
              <a:t>Click </a:t>
            </a:r>
            <a:r>
              <a:rPr lang="de-DE" dirty="0" err="1"/>
              <a:t>and</a:t>
            </a:r>
            <a:r>
              <a:rPr lang="de-DE" dirty="0"/>
              <a:t> </a:t>
            </a:r>
            <a:r>
              <a:rPr lang="de-DE" dirty="0" err="1"/>
              <a:t>insert</a:t>
            </a:r>
            <a:r>
              <a:rPr lang="de-DE" dirty="0"/>
              <a:t> </a:t>
            </a:r>
            <a:r>
              <a:rPr lang="de-DE" dirty="0" err="1"/>
              <a:t>headline</a:t>
            </a:r>
            <a:endParaRPr lang="de-DE" dirty="0"/>
          </a:p>
        </p:txBody>
      </p:sp>
      <p:sp>
        <p:nvSpPr>
          <p:cNvPr id="3" name="Bildplatzhalter 2"/>
          <p:cNvSpPr>
            <a:spLocks noGrp="1"/>
          </p:cNvSpPr>
          <p:nvPr>
            <p:ph type="pic" idx="1" hasCustomPrompt="1"/>
          </p:nvPr>
        </p:nvSpPr>
        <p:spPr>
          <a:xfrm>
            <a:off x="1792288" y="612775"/>
            <a:ext cx="5486400" cy="4114800"/>
          </a:xfrm>
        </p:spPr>
        <p:txBody>
          <a:bodyPr/>
          <a:lstStyle>
            <a:lvl1pPr marL="0" indent="0">
              <a:buNone/>
              <a:defRPr sz="3200" baseline="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AT" dirty="0"/>
              <a:t>Insert picture</a:t>
            </a:r>
            <a:endParaRPr lang="de-DE" dirty="0"/>
          </a:p>
        </p:txBody>
      </p:sp>
      <p:sp>
        <p:nvSpPr>
          <p:cNvPr id="4" name="Textplatzhalter 3"/>
          <p:cNvSpPr>
            <a:spLocks noGrp="1"/>
          </p:cNvSpPr>
          <p:nvPr>
            <p:ph type="body" sz="half" idx="2" hasCustomPrompt="1"/>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err="1"/>
              <a:t>Subtitle</a:t>
            </a:r>
            <a:endParaRPr lang="de-DE" dirty="0"/>
          </a:p>
        </p:txBody>
      </p:sp>
      <p:sp>
        <p:nvSpPr>
          <p:cNvPr id="5" name="Datumsplatzhalter 4"/>
          <p:cNvSpPr>
            <a:spLocks noGrp="1"/>
          </p:cNvSpPr>
          <p:nvPr>
            <p:ph type="dt" sz="half" idx="10"/>
          </p:nvPr>
        </p:nvSpPr>
        <p:spPr/>
        <p:txBody>
          <a:bodyPr/>
          <a:lstStyle/>
          <a:p>
            <a:fld id="{B743B3DD-AA5B-41D0-8873-00D5D41F2153}" type="datetime1">
              <a:rPr lang="de-DE" smtClean="0"/>
              <a:t>23.08.2018</a:t>
            </a:fld>
            <a:endParaRPr lang="de-DE" dirty="0"/>
          </a:p>
        </p:txBody>
      </p:sp>
      <p:sp>
        <p:nvSpPr>
          <p:cNvPr id="6" name="Fußzeilenplatzhalter 5"/>
          <p:cNvSpPr>
            <a:spLocks noGrp="1"/>
          </p:cNvSpPr>
          <p:nvPr>
            <p:ph type="ftr" sz="quarter" idx="11"/>
          </p:nvPr>
        </p:nvSpPr>
        <p:spPr>
          <a:xfrm>
            <a:off x="3124200" y="6356350"/>
            <a:ext cx="2895600" cy="365125"/>
          </a:xfrm>
          <a:prstGeom prst="rect">
            <a:avLst/>
          </a:prstGeom>
        </p:spPr>
        <p:txBody>
          <a:bodyPr/>
          <a:lstStyle/>
          <a:p>
            <a:endParaRPr lang="de-DE" dirty="0"/>
          </a:p>
        </p:txBody>
      </p:sp>
      <p:sp>
        <p:nvSpPr>
          <p:cNvPr id="7" name="Foliennummernplatzhalter 6"/>
          <p:cNvSpPr>
            <a:spLocks noGrp="1"/>
          </p:cNvSpPr>
          <p:nvPr>
            <p:ph type="sldNum" sz="quarter" idx="12"/>
          </p:nvPr>
        </p:nvSpPr>
        <p:spPr/>
        <p:txBody>
          <a:bodyPr/>
          <a:lstStyle/>
          <a:p>
            <a:fld id="{58C66621-0CC9-4C27-AFF7-F40A6EAA5580}" type="slidenum">
              <a:rPr lang="de-DE" smtClean="0"/>
              <a:t>‹Nr.›</a:t>
            </a:fld>
            <a:endParaRPr lang="de-DE" dirty="0"/>
          </a:p>
        </p:txBody>
      </p:sp>
    </p:spTree>
    <p:extLst>
      <p:ext uri="{BB962C8B-B14F-4D97-AF65-F5344CB8AC3E}">
        <p14:creationId xmlns:p14="http://schemas.microsoft.com/office/powerpoint/2010/main" val="2985453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dirty="0"/>
              <a:t>Click </a:t>
            </a:r>
            <a:r>
              <a:rPr lang="de-DE" dirty="0" err="1"/>
              <a:t>and</a:t>
            </a:r>
            <a:r>
              <a:rPr lang="de-DE" dirty="0"/>
              <a:t> </a:t>
            </a:r>
            <a:r>
              <a:rPr lang="de-DE" dirty="0" err="1"/>
              <a:t>format</a:t>
            </a:r>
            <a:r>
              <a:rPr lang="de-DE" dirty="0"/>
              <a:t> </a:t>
            </a:r>
            <a:r>
              <a:rPr lang="de-DE" dirty="0" err="1"/>
              <a:t>master</a:t>
            </a:r>
            <a:endParaRPr lang="de-DE" dirty="0"/>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Add </a:t>
            </a:r>
            <a:r>
              <a:rPr lang="de-DE" dirty="0" err="1"/>
              <a:t>text</a:t>
            </a:r>
            <a:endParaRPr lang="de-DE" dirty="0"/>
          </a:p>
          <a:p>
            <a:pPr lvl="1"/>
            <a:r>
              <a:rPr lang="de-AT" dirty="0"/>
              <a:t>Level 2</a:t>
            </a:r>
            <a:endParaRPr lang="de-DE" dirty="0"/>
          </a:p>
          <a:p>
            <a:pPr lvl="2"/>
            <a:r>
              <a:rPr lang="de-DE" dirty="0"/>
              <a:t>Level 3</a:t>
            </a:r>
          </a:p>
          <a:p>
            <a:pPr lvl="3"/>
            <a:r>
              <a:rPr lang="de-DE" dirty="0"/>
              <a:t>Level 4</a:t>
            </a:r>
          </a:p>
          <a:p>
            <a:pPr lvl="4"/>
            <a:r>
              <a:rPr lang="de-DE" dirty="0"/>
              <a:t>Level 5</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rgbClr val="002060"/>
                </a:solidFill>
                <a:latin typeface="Arial" panose="020B0604020202020204" pitchFamily="34" charset="0"/>
                <a:cs typeface="Arial" panose="020B0604020202020204" pitchFamily="34" charset="0"/>
              </a:defRPr>
            </a:lvl1pPr>
          </a:lstStyle>
          <a:p>
            <a:fld id="{FCB715EA-D5A1-47BA-91FB-4F067FCCD131}" type="datetime1">
              <a:rPr lang="de-DE" smtClean="0"/>
              <a:t>23.08.2018</a:t>
            </a:fld>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rgbClr val="002060"/>
                </a:solidFill>
                <a:latin typeface="Arial" panose="020B0604020202020204" pitchFamily="34" charset="0"/>
                <a:cs typeface="Arial" panose="020B0604020202020204" pitchFamily="34" charset="0"/>
              </a:defRPr>
            </a:lvl1pPr>
          </a:lstStyle>
          <a:p>
            <a:fld id="{58C66621-0CC9-4C27-AFF7-F40A6EAA5580}" type="slidenum">
              <a:rPr lang="de-DE" smtClean="0"/>
              <a:pPr/>
              <a:t>‹Nr.›</a:t>
            </a:fld>
            <a:endParaRPr lang="de-DE" dirty="0"/>
          </a:p>
        </p:txBody>
      </p:sp>
    </p:spTree>
    <p:extLst>
      <p:ext uri="{BB962C8B-B14F-4D97-AF65-F5344CB8AC3E}">
        <p14:creationId xmlns:p14="http://schemas.microsoft.com/office/powerpoint/2010/main" val="32321662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2" r:id="rId5"/>
    <p:sldLayoutId id="2147483654" r:id="rId6"/>
    <p:sldLayoutId id="2147483655" r:id="rId7"/>
    <p:sldLayoutId id="2147483656" r:id="rId8"/>
    <p:sldLayoutId id="2147483657" r:id="rId9"/>
    <p:sldLayoutId id="2147483658" r:id="rId10"/>
    <p:sldLayoutId id="2147483659" r:id="rId11"/>
    <p:sldLayoutId id="2147483661" r:id="rId12"/>
  </p:sldLayoutIdLst>
  <p:hf hdr="0" ftr="0"/>
  <p:txStyles>
    <p:titleStyle>
      <a:lvl1pPr algn="l" defTabSz="914400" rtl="0" eaLnBrk="1" latinLnBrk="0" hangingPunct="1">
        <a:spcBef>
          <a:spcPct val="0"/>
        </a:spcBef>
        <a:buNone/>
        <a:defRPr sz="4400" kern="1200">
          <a:solidFill>
            <a:srgbClr val="002060"/>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rgbClr val="FFB547"/>
        </a:buClr>
        <a:buFont typeface="Wingdings" panose="05000000000000000000" pitchFamily="2" charset="2"/>
        <a:buChar char="§"/>
        <a:defRPr sz="3200" kern="1200">
          <a:solidFill>
            <a:srgbClr val="00206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FFB547"/>
        </a:buClr>
        <a:buFont typeface="Wingdings" panose="05000000000000000000" pitchFamily="2" charset="2"/>
        <a:buChar char="§"/>
        <a:defRPr sz="2800" kern="1200" baseline="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FFB547"/>
        </a:buClr>
        <a:buFont typeface="Wingdings" panose="05000000000000000000" pitchFamily="2" charset="2"/>
        <a:buChar char="§"/>
        <a:defRPr sz="24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FFB547"/>
        </a:buClr>
        <a:buFont typeface="Wingdings" panose="05000000000000000000" pitchFamily="2" charset="2"/>
        <a:buChar char="§"/>
        <a:defRPr sz="20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FFB547"/>
        </a:buClr>
        <a:buFont typeface="Wingdings" panose="05000000000000000000" pitchFamily="2" charset="2"/>
        <a:buChar char="§"/>
        <a:defRPr sz="20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9"/>
          <p:cNvSpPr txBox="1"/>
          <p:nvPr/>
        </p:nvSpPr>
        <p:spPr>
          <a:xfrm>
            <a:off x="323528" y="2852936"/>
            <a:ext cx="8712968" cy="3170099"/>
          </a:xfrm>
          <a:prstGeom prst="rect">
            <a:avLst/>
          </a:prstGeom>
          <a:noFill/>
        </p:spPr>
        <p:txBody>
          <a:bodyPr wrap="square" rtlCol="0">
            <a:spAutoFit/>
          </a:bodyPr>
          <a:lstStyle/>
          <a:p>
            <a:pPr algn="ctr">
              <a:spcBef>
                <a:spcPts val="0"/>
              </a:spcBef>
              <a:buNone/>
            </a:pPr>
            <a:r>
              <a:rPr lang="de-AT" sz="3600" b="1" dirty="0" smtClean="0">
                <a:solidFill>
                  <a:srgbClr val="FFC000"/>
                </a:solidFill>
                <a:latin typeface="Arial" panose="020B0604020202020204" pitchFamily="34" charset="0"/>
                <a:cs typeface="Arial" panose="020B0604020202020204" pitchFamily="34" charset="0"/>
              </a:rPr>
              <a:t>Arbeitskreis Forschung Austria / Technologiegespräche </a:t>
            </a:r>
            <a:r>
              <a:rPr lang="de-AT" sz="3600" b="1" dirty="0" err="1" smtClean="0">
                <a:solidFill>
                  <a:srgbClr val="FFC000"/>
                </a:solidFill>
                <a:latin typeface="Arial" panose="020B0604020202020204" pitchFamily="34" charset="0"/>
                <a:cs typeface="Arial" panose="020B0604020202020204" pitchFamily="34" charset="0"/>
              </a:rPr>
              <a:t>Alpbach</a:t>
            </a:r>
            <a:r>
              <a:rPr lang="de-AT" sz="3600" b="1" dirty="0" smtClean="0">
                <a:solidFill>
                  <a:srgbClr val="FFC000"/>
                </a:solidFill>
                <a:latin typeface="Arial" panose="020B0604020202020204" pitchFamily="34" charset="0"/>
                <a:cs typeface="Arial" panose="020B0604020202020204" pitchFamily="34" charset="0"/>
              </a:rPr>
              <a:t> 2018</a:t>
            </a:r>
            <a:endParaRPr lang="en-US" sz="2800" b="1" dirty="0" smtClean="0">
              <a:solidFill>
                <a:srgbClr val="FFC000"/>
              </a:solidFill>
              <a:latin typeface="Arial" panose="020B0604020202020204" pitchFamily="34" charset="0"/>
              <a:cs typeface="Arial" panose="020B0604020202020204" pitchFamily="34" charset="0"/>
            </a:endParaRPr>
          </a:p>
          <a:p>
            <a:pPr algn="ctr">
              <a:spcBef>
                <a:spcPts val="0"/>
              </a:spcBef>
              <a:buNone/>
            </a:pPr>
            <a:endParaRPr lang="en-US" sz="3200" b="1" dirty="0" smtClean="0">
              <a:solidFill>
                <a:schemeClr val="bg1"/>
              </a:solidFill>
              <a:latin typeface="Arial" panose="020B0604020202020204" pitchFamily="34" charset="0"/>
              <a:cs typeface="Arial" panose="020B0604020202020204" pitchFamily="34" charset="0"/>
            </a:endParaRPr>
          </a:p>
          <a:p>
            <a:pPr algn="ctr">
              <a:spcBef>
                <a:spcPts val="0"/>
              </a:spcBef>
              <a:buNone/>
            </a:pPr>
            <a:r>
              <a:rPr lang="en-US" sz="2400" b="1" dirty="0" err="1" smtClean="0">
                <a:solidFill>
                  <a:schemeClr val="bg1"/>
                </a:solidFill>
                <a:latin typeface="Arial" panose="020B0604020202020204" pitchFamily="34" charset="0"/>
                <a:cs typeface="Arial" panose="020B0604020202020204" pitchFamily="34" charset="0"/>
              </a:rPr>
              <a:t>Resilienz-Gesellschaft</a:t>
            </a:r>
            <a:r>
              <a:rPr lang="en-US" sz="2400" b="1" dirty="0" smtClean="0">
                <a:solidFill>
                  <a:schemeClr val="bg1"/>
                </a:solidFill>
                <a:latin typeface="Arial" panose="020B0604020202020204" pitchFamily="34" charset="0"/>
                <a:cs typeface="Arial" panose="020B0604020202020204" pitchFamily="34" charset="0"/>
              </a:rPr>
              <a:t> und </a:t>
            </a:r>
            <a:r>
              <a:rPr lang="en-US" sz="2400" b="1" dirty="0" err="1" smtClean="0">
                <a:solidFill>
                  <a:schemeClr val="bg1"/>
                </a:solidFill>
                <a:latin typeface="Arial" panose="020B0604020202020204" pitchFamily="34" charset="0"/>
                <a:cs typeface="Arial" panose="020B0604020202020204" pitchFamily="34" charset="0"/>
              </a:rPr>
              <a:t>Krisenbewältigung</a:t>
            </a:r>
            <a:endParaRPr lang="en-US" sz="2400" b="1" dirty="0" smtClean="0">
              <a:solidFill>
                <a:schemeClr val="bg1"/>
              </a:solidFill>
              <a:latin typeface="Arial" panose="020B0604020202020204" pitchFamily="34" charset="0"/>
              <a:cs typeface="Arial" panose="020B0604020202020204" pitchFamily="34" charset="0"/>
            </a:endParaRPr>
          </a:p>
          <a:p>
            <a:pPr algn="ctr">
              <a:spcBef>
                <a:spcPts val="0"/>
              </a:spcBef>
              <a:buNone/>
            </a:pPr>
            <a:r>
              <a:rPr lang="en-US" sz="2400" b="1" dirty="0" err="1" smtClean="0">
                <a:solidFill>
                  <a:schemeClr val="bg1"/>
                </a:solidFill>
                <a:latin typeface="Arial" panose="020B0604020202020204" pitchFamily="34" charset="0"/>
                <a:cs typeface="Arial" panose="020B0604020202020204" pitchFamily="34" charset="0"/>
              </a:rPr>
              <a:t>Wie</a:t>
            </a:r>
            <a:r>
              <a:rPr lang="en-US" sz="2400" b="1" dirty="0" smtClean="0">
                <a:solidFill>
                  <a:schemeClr val="bg1"/>
                </a:solidFill>
                <a:latin typeface="Arial" panose="020B0604020202020204" pitchFamily="34" charset="0"/>
                <a:cs typeface="Arial" panose="020B0604020202020204" pitchFamily="34" charset="0"/>
              </a:rPr>
              <a:t> resilient </a:t>
            </a:r>
            <a:r>
              <a:rPr lang="en-US" sz="2400" b="1" dirty="0" err="1" smtClean="0">
                <a:solidFill>
                  <a:schemeClr val="bg1"/>
                </a:solidFill>
                <a:latin typeface="Arial" panose="020B0604020202020204" pitchFamily="34" charset="0"/>
                <a:cs typeface="Arial" panose="020B0604020202020204" pitchFamily="34" charset="0"/>
              </a:rPr>
              <a:t>ist</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unser</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Rechtssystem</a:t>
            </a:r>
            <a:r>
              <a:rPr lang="en-US" sz="2400" b="1" dirty="0" smtClean="0">
                <a:solidFill>
                  <a:schemeClr val="bg1"/>
                </a:solidFill>
                <a:latin typeface="Arial" panose="020B0604020202020204" pitchFamily="34" charset="0"/>
                <a:cs typeface="Arial" panose="020B0604020202020204" pitchFamily="34" charset="0"/>
              </a:rPr>
              <a:t>?</a:t>
            </a:r>
          </a:p>
          <a:p>
            <a:pPr algn="ctr">
              <a:spcBef>
                <a:spcPts val="0"/>
              </a:spcBef>
              <a:buNone/>
            </a:pPr>
            <a:r>
              <a:rPr lang="en-US" sz="2400" b="1" dirty="0" err="1" smtClean="0">
                <a:solidFill>
                  <a:schemeClr val="bg1"/>
                </a:solidFill>
                <a:latin typeface="Arial" panose="020B0604020202020204" pitchFamily="34" charset="0"/>
                <a:cs typeface="Arial" panose="020B0604020202020204" pitchFamily="34" charset="0"/>
              </a:rPr>
              <a:t>Wie</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schaffen</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wir</a:t>
            </a:r>
            <a:r>
              <a:rPr lang="en-US" sz="2400" b="1" dirty="0" smtClean="0">
                <a:solidFill>
                  <a:schemeClr val="bg1"/>
                </a:solidFill>
                <a:latin typeface="Arial" panose="020B0604020202020204" pitchFamily="34" charset="0"/>
                <a:cs typeface="Arial" panose="020B0604020202020204" pitchFamily="34" charset="0"/>
              </a:rPr>
              <a:t> </a:t>
            </a:r>
            <a:r>
              <a:rPr lang="en-US" sz="2400" b="1" dirty="0" err="1" smtClean="0">
                <a:solidFill>
                  <a:schemeClr val="bg1"/>
                </a:solidFill>
                <a:latin typeface="Arial" panose="020B0604020202020204" pitchFamily="34" charset="0"/>
                <a:cs typeface="Arial" panose="020B0604020202020204" pitchFamily="34" charset="0"/>
              </a:rPr>
              <a:t>Datensicherheit</a:t>
            </a:r>
            <a:r>
              <a:rPr lang="en-US" sz="2400" b="1" dirty="0" smtClean="0">
                <a:solidFill>
                  <a:schemeClr val="bg1"/>
                </a:solidFill>
                <a:latin typeface="Arial" panose="020B0604020202020204" pitchFamily="34" charset="0"/>
                <a:cs typeface="Arial" panose="020B0604020202020204" pitchFamily="34" charset="0"/>
              </a:rPr>
              <a:t>?</a:t>
            </a:r>
          </a:p>
          <a:p>
            <a:pPr algn="ctr">
              <a:spcBef>
                <a:spcPts val="0"/>
              </a:spcBef>
              <a:buNone/>
            </a:pPr>
            <a:endParaRPr lang="en-US" sz="2400" b="1" dirty="0" smtClean="0">
              <a:solidFill>
                <a:schemeClr val="bg1"/>
              </a:solidFill>
              <a:latin typeface="Arial" panose="020B0604020202020204" pitchFamily="34" charset="0"/>
              <a:cs typeface="Arial" panose="020B060402020202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37881" y="391965"/>
            <a:ext cx="1861144" cy="166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19"/>
          <p:cNvSpPr txBox="1"/>
          <p:nvPr/>
        </p:nvSpPr>
        <p:spPr>
          <a:xfrm>
            <a:off x="170608" y="6021288"/>
            <a:ext cx="8721872" cy="400110"/>
          </a:xfrm>
          <a:prstGeom prst="rect">
            <a:avLst/>
          </a:prstGeom>
          <a:noFill/>
        </p:spPr>
        <p:txBody>
          <a:bodyPr wrap="square" rtlCol="0">
            <a:spAutoFit/>
          </a:bodyPr>
          <a:lstStyle/>
          <a:p>
            <a:pPr>
              <a:spcBef>
                <a:spcPts val="0"/>
              </a:spcBef>
              <a:buNone/>
            </a:pPr>
            <a:r>
              <a:rPr lang="de-AT" sz="2000" dirty="0" err="1" smtClean="0">
                <a:solidFill>
                  <a:srgbClr val="FFC000"/>
                </a:solidFill>
                <a:latin typeface="Arial" panose="020B0604020202020204" pitchFamily="34" charset="0"/>
                <a:cs typeface="Arial" panose="020B0604020202020204" pitchFamily="34" charset="0"/>
              </a:rPr>
              <a:t>Alpbach</a:t>
            </a:r>
            <a:r>
              <a:rPr lang="de-AT" sz="2000" dirty="0" smtClean="0">
                <a:solidFill>
                  <a:srgbClr val="FFC000"/>
                </a:solidFill>
                <a:latin typeface="Arial" panose="020B0604020202020204" pitchFamily="34" charset="0"/>
                <a:cs typeface="Arial" panose="020B0604020202020204" pitchFamily="34" charset="0"/>
              </a:rPr>
              <a:t>, </a:t>
            </a:r>
            <a:r>
              <a:rPr lang="de-AT" sz="2000" dirty="0" smtClean="0">
                <a:solidFill>
                  <a:srgbClr val="FFC000"/>
                </a:solidFill>
                <a:latin typeface="Arial" panose="020B0604020202020204" pitchFamily="34" charset="0"/>
                <a:cs typeface="Arial" panose="020B0604020202020204" pitchFamily="34" charset="0"/>
              </a:rPr>
              <a:t>am </a:t>
            </a:r>
            <a:r>
              <a:rPr lang="de-AT" sz="2000" dirty="0" smtClean="0">
                <a:solidFill>
                  <a:srgbClr val="FFC000"/>
                </a:solidFill>
                <a:latin typeface="Arial" panose="020B0604020202020204" pitchFamily="34" charset="0"/>
                <a:cs typeface="Arial" panose="020B0604020202020204" pitchFamily="34" charset="0"/>
              </a:rPr>
              <a:t>24.08.2018                                            </a:t>
            </a:r>
            <a:r>
              <a:rPr lang="de-AT" sz="2000" dirty="0" smtClean="0">
                <a:solidFill>
                  <a:srgbClr val="FFC000"/>
                </a:solidFill>
                <a:latin typeface="Arial" panose="020B0604020202020204" pitchFamily="34" charset="0"/>
                <a:cs typeface="Arial" panose="020B0604020202020204" pitchFamily="34" charset="0"/>
              </a:rPr>
              <a:t>RA Dr. Gerald Ganzger </a:t>
            </a:r>
            <a:endParaRPr lang="en-US" sz="2000"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055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marL="358775" indent="-358775"/>
            <a:r>
              <a:rPr lang="de-AT" sz="2800" b="1" dirty="0"/>
              <a:t>9</a:t>
            </a:r>
            <a:r>
              <a:rPr lang="de-AT" sz="2800" b="1" dirty="0" smtClean="0"/>
              <a:t>. Sind Belastbarkeit und </a:t>
            </a:r>
            <a:r>
              <a:rPr lang="de-AT" sz="2800" b="1" dirty="0" err="1" smtClean="0"/>
              <a:t>Resilience</a:t>
            </a:r>
            <a:r>
              <a:rPr lang="de-AT" sz="2800" b="1" dirty="0" smtClean="0"/>
              <a:t> </a:t>
            </a:r>
            <a:br>
              <a:rPr lang="de-AT" sz="2800" b="1" dirty="0" smtClean="0"/>
            </a:br>
            <a:r>
              <a:rPr lang="de-AT" sz="2800" b="1" dirty="0" smtClean="0"/>
              <a:t>dasselbe?</a:t>
            </a:r>
            <a:endParaRPr lang="de-DE" sz="2800" b="1" dirty="0"/>
          </a:p>
        </p:txBody>
      </p:sp>
      <p:sp>
        <p:nvSpPr>
          <p:cNvPr id="3" name="Inhaltsplatzhalter 2"/>
          <p:cNvSpPr>
            <a:spLocks noGrp="1"/>
          </p:cNvSpPr>
          <p:nvPr>
            <p:ph idx="1"/>
          </p:nvPr>
        </p:nvSpPr>
        <p:spPr/>
        <p:txBody>
          <a:bodyPr>
            <a:normAutofit/>
          </a:bodyPr>
          <a:lstStyle/>
          <a:p>
            <a:pPr>
              <a:spcBef>
                <a:spcPts val="0"/>
              </a:spcBef>
              <a:spcAft>
                <a:spcPts val="1800"/>
              </a:spcAft>
            </a:pPr>
            <a:r>
              <a:rPr lang="de-DE" sz="2600" dirty="0" smtClean="0"/>
              <a:t>Die meisten Autoren zur DSGVO setzen diese Begriffe gleich.</a:t>
            </a:r>
          </a:p>
          <a:p>
            <a:pPr>
              <a:spcBef>
                <a:spcPts val="0"/>
              </a:spcBef>
              <a:spcAft>
                <a:spcPts val="1800"/>
              </a:spcAft>
            </a:pPr>
            <a:r>
              <a:rPr lang="de-AT" sz="2600" dirty="0" smtClean="0"/>
              <a:t>Einige (</a:t>
            </a:r>
            <a:r>
              <a:rPr lang="de-AT" sz="2600" dirty="0" err="1" smtClean="0"/>
              <a:t>z.b.</a:t>
            </a:r>
            <a:r>
              <a:rPr lang="de-AT" sz="2600" dirty="0" smtClean="0"/>
              <a:t> Hansen) sehen den englischen Begriff </a:t>
            </a:r>
            <a:r>
              <a:rPr lang="de-AT" sz="2600" dirty="0" err="1" smtClean="0"/>
              <a:t>Resilience</a:t>
            </a:r>
            <a:r>
              <a:rPr lang="de-AT" sz="2600" dirty="0" smtClean="0"/>
              <a:t> weiter als Belastbarkeit / Robustheit. Robustheit bedeutet Schutz gegen bekannte Gefährdung, </a:t>
            </a:r>
            <a:r>
              <a:rPr lang="de-AT" sz="2600" dirty="0" err="1" smtClean="0"/>
              <a:t>Resilience</a:t>
            </a:r>
            <a:r>
              <a:rPr lang="de-AT" sz="2600" dirty="0" smtClean="0"/>
              <a:t> bedeutet Schutz und Maßnahmen, dass ein System auch in unvorhergesehenen Szenarien seine Funktionsfähigkeit aufrecht erhalten kann.</a:t>
            </a:r>
            <a:endParaRPr lang="de-DE" sz="2600" dirty="0" smtClean="0"/>
          </a:p>
          <a:p>
            <a:pPr marL="0" indent="0">
              <a:buNone/>
            </a:pPr>
            <a:endParaRPr lang="de-DE" dirty="0"/>
          </a:p>
        </p:txBody>
      </p:sp>
      <p:sp>
        <p:nvSpPr>
          <p:cNvPr id="4" name="Datumsplatzhalter 3"/>
          <p:cNvSpPr>
            <a:spLocks noGrp="1"/>
          </p:cNvSpPr>
          <p:nvPr>
            <p:ph type="dt" sz="half" idx="10"/>
          </p:nvPr>
        </p:nvSpPr>
        <p:spPr/>
        <p:txBody>
          <a:bodyPr/>
          <a:lstStyle/>
          <a:p>
            <a:endParaRPr lang="de-DE" dirty="0"/>
          </a:p>
        </p:txBody>
      </p:sp>
      <p:sp>
        <p:nvSpPr>
          <p:cNvPr id="5" name="Foliennummernplatzhalter 4"/>
          <p:cNvSpPr>
            <a:spLocks noGrp="1"/>
          </p:cNvSpPr>
          <p:nvPr>
            <p:ph type="sldNum" sz="quarter" idx="12"/>
          </p:nvPr>
        </p:nvSpPr>
        <p:spPr/>
        <p:txBody>
          <a:bodyPr/>
          <a:lstStyle/>
          <a:p>
            <a:fld id="{58C66621-0CC9-4C27-AFF7-F40A6EAA5580}" type="slidenum">
              <a:rPr lang="de-DE" smtClean="0"/>
              <a:pPr/>
              <a:t>10</a:t>
            </a:fld>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8282" y="260648"/>
            <a:ext cx="1305000" cy="1170000"/>
          </a:xfrm>
          <a:prstGeom prst="rect">
            <a:avLst/>
          </a:prstGeom>
        </p:spPr>
      </p:pic>
    </p:spTree>
    <p:extLst>
      <p:ext uri="{BB962C8B-B14F-4D97-AF65-F5344CB8AC3E}">
        <p14:creationId xmlns:p14="http://schemas.microsoft.com/office/powerpoint/2010/main" val="32558077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2800" b="1" dirty="0" smtClean="0"/>
              <a:t>10</a:t>
            </a:r>
            <a:r>
              <a:rPr lang="de-AT" sz="2800" b="1" dirty="0" smtClean="0"/>
              <a:t>. Resilienz und autonome Systeme</a:t>
            </a:r>
            <a:endParaRPr lang="de-DE" sz="2800" b="1" dirty="0"/>
          </a:p>
        </p:txBody>
      </p:sp>
      <p:sp>
        <p:nvSpPr>
          <p:cNvPr id="3" name="Inhaltsplatzhalter 2"/>
          <p:cNvSpPr>
            <a:spLocks noGrp="1"/>
          </p:cNvSpPr>
          <p:nvPr>
            <p:ph idx="1"/>
          </p:nvPr>
        </p:nvSpPr>
        <p:spPr>
          <a:xfrm>
            <a:off x="457200" y="1600200"/>
            <a:ext cx="8507288" cy="4525963"/>
          </a:xfrm>
        </p:spPr>
        <p:txBody>
          <a:bodyPr>
            <a:normAutofit/>
          </a:bodyPr>
          <a:lstStyle/>
          <a:p>
            <a:pPr marL="0" indent="0">
              <a:spcBef>
                <a:spcPts val="0"/>
              </a:spcBef>
              <a:spcAft>
                <a:spcPts val="1800"/>
              </a:spcAft>
              <a:buNone/>
            </a:pPr>
            <a:r>
              <a:rPr lang="de-DE" sz="2600" dirty="0" smtClean="0"/>
              <a:t>Besondere Bedeutung hat Resilienz in den Bereichen</a:t>
            </a:r>
          </a:p>
          <a:p>
            <a:pPr>
              <a:spcBef>
                <a:spcPts val="0"/>
              </a:spcBef>
              <a:spcAft>
                <a:spcPts val="1800"/>
              </a:spcAft>
            </a:pPr>
            <a:r>
              <a:rPr lang="de-DE" sz="2600" dirty="0" err="1"/>
              <a:t>c</a:t>
            </a:r>
            <a:r>
              <a:rPr lang="de-DE" sz="2600" dirty="0" err="1" smtClean="0"/>
              <a:t>onnected</a:t>
            </a:r>
            <a:r>
              <a:rPr lang="de-DE" sz="2600" dirty="0" smtClean="0"/>
              <a:t> </a:t>
            </a:r>
            <a:r>
              <a:rPr lang="de-DE" sz="2600" dirty="0" err="1" smtClean="0"/>
              <a:t>cars</a:t>
            </a:r>
            <a:r>
              <a:rPr lang="de-DE" sz="2600" dirty="0" smtClean="0"/>
              <a:t> und andere Verkehrsmittel mit automatisierter Steuerung</a:t>
            </a:r>
          </a:p>
          <a:p>
            <a:pPr>
              <a:spcBef>
                <a:spcPts val="0"/>
              </a:spcBef>
              <a:spcAft>
                <a:spcPts val="1800"/>
              </a:spcAft>
            </a:pPr>
            <a:r>
              <a:rPr lang="de-DE" sz="2600" dirty="0" smtClean="0"/>
              <a:t>Roboter</a:t>
            </a:r>
          </a:p>
          <a:p>
            <a:pPr>
              <a:spcBef>
                <a:spcPts val="0"/>
              </a:spcBef>
              <a:spcAft>
                <a:spcPts val="1800"/>
              </a:spcAft>
            </a:pPr>
            <a:r>
              <a:rPr lang="de-DE" sz="2600" dirty="0" err="1" smtClean="0"/>
              <a:t>internet</a:t>
            </a:r>
            <a:r>
              <a:rPr lang="de-DE" sz="2600" dirty="0" smtClean="0"/>
              <a:t> </a:t>
            </a:r>
            <a:r>
              <a:rPr lang="de-DE" sz="2600" dirty="0" err="1" smtClean="0"/>
              <a:t>of</a:t>
            </a:r>
            <a:r>
              <a:rPr lang="de-DE" sz="2600" dirty="0" smtClean="0"/>
              <a:t> </a:t>
            </a:r>
            <a:r>
              <a:rPr lang="de-DE" sz="2600" dirty="0" err="1" smtClean="0"/>
              <a:t>things</a:t>
            </a:r>
            <a:r>
              <a:rPr lang="de-DE" sz="2600" dirty="0" smtClean="0"/>
              <a:t> </a:t>
            </a:r>
            <a:endParaRPr lang="de-DE" sz="2600" dirty="0" smtClean="0"/>
          </a:p>
          <a:p>
            <a:pPr marL="0" indent="0">
              <a:buNone/>
            </a:pPr>
            <a:endParaRPr lang="de-DE" sz="2600" dirty="0"/>
          </a:p>
        </p:txBody>
      </p:sp>
      <p:sp>
        <p:nvSpPr>
          <p:cNvPr id="4" name="Datumsplatzhalter 3"/>
          <p:cNvSpPr>
            <a:spLocks noGrp="1"/>
          </p:cNvSpPr>
          <p:nvPr>
            <p:ph type="dt" sz="half" idx="10"/>
          </p:nvPr>
        </p:nvSpPr>
        <p:spPr/>
        <p:txBody>
          <a:bodyPr/>
          <a:lstStyle/>
          <a:p>
            <a:endParaRPr lang="de-DE" dirty="0"/>
          </a:p>
        </p:txBody>
      </p:sp>
      <p:sp>
        <p:nvSpPr>
          <p:cNvPr id="5" name="Foliennummernplatzhalter 4"/>
          <p:cNvSpPr>
            <a:spLocks noGrp="1"/>
          </p:cNvSpPr>
          <p:nvPr>
            <p:ph type="sldNum" sz="quarter" idx="12"/>
          </p:nvPr>
        </p:nvSpPr>
        <p:spPr/>
        <p:txBody>
          <a:bodyPr/>
          <a:lstStyle/>
          <a:p>
            <a:fld id="{58C66621-0CC9-4C27-AFF7-F40A6EAA5580}" type="slidenum">
              <a:rPr lang="de-DE" smtClean="0"/>
              <a:pPr/>
              <a:t>11</a:t>
            </a:fld>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8282" y="260648"/>
            <a:ext cx="1305000" cy="1170000"/>
          </a:xfrm>
          <a:prstGeom prst="rect">
            <a:avLst/>
          </a:prstGeom>
        </p:spPr>
      </p:pic>
    </p:spTree>
    <p:extLst>
      <p:ext uri="{BB962C8B-B14F-4D97-AF65-F5344CB8AC3E}">
        <p14:creationId xmlns:p14="http://schemas.microsoft.com/office/powerpoint/2010/main" val="21956474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marL="533400" indent="-533400"/>
            <a:r>
              <a:rPr lang="de-AT" sz="2800" b="1" dirty="0" smtClean="0"/>
              <a:t>11. Maßnahmen zur Resilienz im Daten-</a:t>
            </a:r>
            <a:br>
              <a:rPr lang="de-AT" sz="2800" b="1" dirty="0" smtClean="0"/>
            </a:br>
            <a:r>
              <a:rPr lang="de-AT" sz="2800" b="1" dirty="0" err="1" smtClean="0"/>
              <a:t>schutzbereich</a:t>
            </a:r>
            <a:endParaRPr lang="de-DE" sz="2800" b="1" dirty="0"/>
          </a:p>
        </p:txBody>
      </p:sp>
      <p:sp>
        <p:nvSpPr>
          <p:cNvPr id="3" name="Inhaltsplatzhalter 2"/>
          <p:cNvSpPr>
            <a:spLocks noGrp="1"/>
          </p:cNvSpPr>
          <p:nvPr>
            <p:ph idx="1"/>
          </p:nvPr>
        </p:nvSpPr>
        <p:spPr/>
        <p:txBody>
          <a:bodyPr>
            <a:normAutofit fontScale="85000" lnSpcReduction="20000"/>
          </a:bodyPr>
          <a:lstStyle/>
          <a:p>
            <a:pPr>
              <a:spcBef>
                <a:spcPts val="0"/>
              </a:spcBef>
              <a:spcAft>
                <a:spcPts val="1800"/>
              </a:spcAft>
            </a:pPr>
            <a:r>
              <a:rPr lang="de-AT" sz="2600" dirty="0" smtClean="0"/>
              <a:t>Vorbeugende Maßnahmen</a:t>
            </a:r>
          </a:p>
          <a:p>
            <a:pPr>
              <a:spcBef>
                <a:spcPts val="0"/>
              </a:spcBef>
              <a:spcAft>
                <a:spcPts val="1800"/>
              </a:spcAft>
              <a:buFont typeface="Symbol" panose="05050102010706020507" pitchFamily="18" charset="2"/>
              <a:buChar char="-"/>
            </a:pPr>
            <a:r>
              <a:rPr lang="de-AT" sz="2600" dirty="0" smtClean="0"/>
              <a:t>Einrichtung eines Compliance Datenschutzsystems</a:t>
            </a:r>
          </a:p>
          <a:p>
            <a:pPr>
              <a:spcBef>
                <a:spcPts val="0"/>
              </a:spcBef>
              <a:spcAft>
                <a:spcPts val="1800"/>
              </a:spcAft>
              <a:buFont typeface="Symbol" panose="05050102010706020507" pitchFamily="18" charset="2"/>
              <a:buChar char="-"/>
            </a:pPr>
            <a:r>
              <a:rPr lang="de-AT" sz="2600" dirty="0" smtClean="0"/>
              <a:t>Schulungen der Mitarbeiter</a:t>
            </a:r>
          </a:p>
          <a:p>
            <a:pPr>
              <a:spcBef>
                <a:spcPts val="0"/>
              </a:spcBef>
              <a:spcAft>
                <a:spcPts val="1800"/>
              </a:spcAft>
              <a:buFont typeface="Symbol" panose="05050102010706020507" pitchFamily="18" charset="2"/>
              <a:buChar char="-"/>
            </a:pPr>
            <a:r>
              <a:rPr lang="de-AT" sz="2600" dirty="0" err="1" smtClean="0"/>
              <a:t>Pseudonymisierung</a:t>
            </a:r>
            <a:r>
              <a:rPr lang="de-AT" sz="2600" dirty="0" smtClean="0"/>
              <a:t> </a:t>
            </a:r>
          </a:p>
          <a:p>
            <a:pPr>
              <a:spcBef>
                <a:spcPts val="0"/>
              </a:spcBef>
              <a:spcAft>
                <a:spcPts val="1800"/>
              </a:spcAft>
              <a:buFont typeface="Symbol" panose="05050102010706020507" pitchFamily="18" charset="2"/>
              <a:buChar char="-"/>
            </a:pPr>
            <a:r>
              <a:rPr lang="de-AT" sz="2600" dirty="0" smtClean="0"/>
              <a:t>Verschlüsselung von Daten</a:t>
            </a:r>
          </a:p>
          <a:p>
            <a:pPr>
              <a:spcBef>
                <a:spcPts val="0"/>
              </a:spcBef>
              <a:spcAft>
                <a:spcPts val="1800"/>
              </a:spcAft>
              <a:buFont typeface="Symbol" panose="05050102010706020507" pitchFamily="18" charset="2"/>
              <a:buChar char="-"/>
            </a:pPr>
            <a:r>
              <a:rPr lang="de-AT" sz="2600" dirty="0" smtClean="0"/>
              <a:t>Backup-Systeme</a:t>
            </a:r>
          </a:p>
          <a:p>
            <a:pPr>
              <a:spcBef>
                <a:spcPts val="0"/>
              </a:spcBef>
              <a:spcAft>
                <a:spcPts val="1800"/>
              </a:spcAft>
              <a:buFont typeface="Symbol" panose="05050102010706020507" pitchFamily="18" charset="2"/>
              <a:buChar char="-"/>
            </a:pPr>
            <a:r>
              <a:rPr lang="de-AT" sz="2600" dirty="0" smtClean="0"/>
              <a:t>Doppelbesetzung von Positionen im Bereich IT (Vertretungsregelungen)</a:t>
            </a:r>
          </a:p>
          <a:p>
            <a:pPr>
              <a:spcBef>
                <a:spcPts val="0"/>
              </a:spcBef>
              <a:spcAft>
                <a:spcPts val="1800"/>
              </a:spcAft>
              <a:buFont typeface="Symbol" panose="05050102010706020507" pitchFamily="18" charset="2"/>
              <a:buChar char="-"/>
            </a:pPr>
            <a:r>
              <a:rPr lang="de-AT" sz="2600" dirty="0" smtClean="0"/>
              <a:t>Krisenmanagement im Schadensfall</a:t>
            </a:r>
            <a:endParaRPr lang="de-AT" sz="2600" dirty="0" smtClean="0"/>
          </a:p>
          <a:p>
            <a:pPr marL="0" indent="0">
              <a:buNone/>
            </a:pPr>
            <a:endParaRPr lang="de-DE" dirty="0"/>
          </a:p>
        </p:txBody>
      </p:sp>
      <p:sp>
        <p:nvSpPr>
          <p:cNvPr id="4" name="Datumsplatzhalter 3"/>
          <p:cNvSpPr>
            <a:spLocks noGrp="1"/>
          </p:cNvSpPr>
          <p:nvPr>
            <p:ph type="dt" sz="half" idx="10"/>
          </p:nvPr>
        </p:nvSpPr>
        <p:spPr/>
        <p:txBody>
          <a:bodyPr/>
          <a:lstStyle/>
          <a:p>
            <a:endParaRPr lang="de-DE" dirty="0"/>
          </a:p>
        </p:txBody>
      </p:sp>
      <p:sp>
        <p:nvSpPr>
          <p:cNvPr id="5" name="Foliennummernplatzhalter 4"/>
          <p:cNvSpPr>
            <a:spLocks noGrp="1"/>
          </p:cNvSpPr>
          <p:nvPr>
            <p:ph type="sldNum" sz="quarter" idx="12"/>
          </p:nvPr>
        </p:nvSpPr>
        <p:spPr/>
        <p:txBody>
          <a:bodyPr/>
          <a:lstStyle/>
          <a:p>
            <a:fld id="{58C66621-0CC9-4C27-AFF7-F40A6EAA5580}" type="slidenum">
              <a:rPr lang="de-DE" smtClean="0"/>
              <a:pPr/>
              <a:t>12</a:t>
            </a:fld>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8282" y="260648"/>
            <a:ext cx="1305000" cy="1170000"/>
          </a:xfrm>
          <a:prstGeom prst="rect">
            <a:avLst/>
          </a:prstGeom>
        </p:spPr>
      </p:pic>
    </p:spTree>
    <p:extLst>
      <p:ext uri="{BB962C8B-B14F-4D97-AF65-F5344CB8AC3E}">
        <p14:creationId xmlns:p14="http://schemas.microsoft.com/office/powerpoint/2010/main" val="30141435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2800" b="1" dirty="0" smtClean="0"/>
              <a:t>12. Datensicherheit</a:t>
            </a:r>
            <a:endParaRPr lang="de-DE" sz="2800" b="1" dirty="0"/>
          </a:p>
        </p:txBody>
      </p:sp>
      <p:sp>
        <p:nvSpPr>
          <p:cNvPr id="3" name="Inhaltsplatzhalter 2"/>
          <p:cNvSpPr>
            <a:spLocks noGrp="1"/>
          </p:cNvSpPr>
          <p:nvPr>
            <p:ph idx="1"/>
          </p:nvPr>
        </p:nvSpPr>
        <p:spPr>
          <a:xfrm>
            <a:off x="457200" y="1600200"/>
            <a:ext cx="8256082" cy="4525963"/>
          </a:xfrm>
        </p:spPr>
        <p:txBody>
          <a:bodyPr>
            <a:normAutofit fontScale="92500"/>
          </a:bodyPr>
          <a:lstStyle/>
          <a:p>
            <a:r>
              <a:rPr lang="de-AT" sz="2600" dirty="0" smtClean="0"/>
              <a:t>Auch wenn die DSGVO stellenweise sehr bürokratisch anmutet, sind die von ihr geforderten Grundsätze für den Datenschutz und die Datensicherheit sehr umfassend.</a:t>
            </a:r>
          </a:p>
          <a:p>
            <a:r>
              <a:rPr lang="de-AT" sz="2600" dirty="0" smtClean="0"/>
              <a:t>Ob damit Datensicherheit erreicht wird, hängt aber von der Umsetzung durch die Adressaten der DSGVO ab.</a:t>
            </a:r>
          </a:p>
          <a:p>
            <a:r>
              <a:rPr lang="de-AT" sz="2600" dirty="0" smtClean="0"/>
              <a:t>Datenschutz sollte „Chefsache“ sein und von Unternehmen tatsächlich gelebt werden.</a:t>
            </a:r>
          </a:p>
          <a:p>
            <a:r>
              <a:rPr lang="de-AT" sz="2600" dirty="0" smtClean="0"/>
              <a:t>Eigenverantwortung der betroffenen Personen</a:t>
            </a:r>
          </a:p>
          <a:p>
            <a:pPr>
              <a:buFont typeface="Symbol" panose="05050102010706020507" pitchFamily="18" charset="2"/>
              <a:buChar char="-"/>
            </a:pPr>
            <a:r>
              <a:rPr lang="de-AT" sz="2600" dirty="0" smtClean="0"/>
              <a:t>Wie sorglos gehe ich mit meinen eigenen Daten um</a:t>
            </a:r>
          </a:p>
          <a:p>
            <a:pPr>
              <a:buFont typeface="Symbol" panose="05050102010706020507" pitchFamily="18" charset="2"/>
              <a:buChar char="-"/>
            </a:pPr>
            <a:r>
              <a:rPr lang="de-AT" sz="2600" dirty="0" smtClean="0"/>
              <a:t>Bewusstseinsbildung insbesondere bei </a:t>
            </a:r>
            <a:r>
              <a:rPr lang="de-AT" sz="2600" dirty="0" err="1" smtClean="0"/>
              <a:t>Social</a:t>
            </a:r>
            <a:r>
              <a:rPr lang="de-AT" sz="2600" dirty="0" smtClean="0"/>
              <a:t> Media Plattformen</a:t>
            </a:r>
          </a:p>
          <a:p>
            <a:endParaRPr lang="de-DE" sz="2600" dirty="0" smtClean="0"/>
          </a:p>
          <a:p>
            <a:pPr marL="0" indent="0">
              <a:buNone/>
            </a:pPr>
            <a:endParaRPr lang="de-DE" sz="2600" dirty="0"/>
          </a:p>
        </p:txBody>
      </p:sp>
      <p:sp>
        <p:nvSpPr>
          <p:cNvPr id="4" name="Datumsplatzhalter 3"/>
          <p:cNvSpPr>
            <a:spLocks noGrp="1"/>
          </p:cNvSpPr>
          <p:nvPr>
            <p:ph type="dt" sz="half" idx="10"/>
          </p:nvPr>
        </p:nvSpPr>
        <p:spPr/>
        <p:txBody>
          <a:bodyPr/>
          <a:lstStyle/>
          <a:p>
            <a:endParaRPr lang="de-DE" dirty="0"/>
          </a:p>
        </p:txBody>
      </p:sp>
      <p:sp>
        <p:nvSpPr>
          <p:cNvPr id="5" name="Foliennummernplatzhalter 4"/>
          <p:cNvSpPr>
            <a:spLocks noGrp="1"/>
          </p:cNvSpPr>
          <p:nvPr>
            <p:ph type="sldNum" sz="quarter" idx="12"/>
          </p:nvPr>
        </p:nvSpPr>
        <p:spPr/>
        <p:txBody>
          <a:bodyPr/>
          <a:lstStyle/>
          <a:p>
            <a:fld id="{58C66621-0CC9-4C27-AFF7-F40A6EAA5580}" type="slidenum">
              <a:rPr lang="de-DE" smtClean="0"/>
              <a:pPr/>
              <a:t>13</a:t>
            </a:fld>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8282" y="260648"/>
            <a:ext cx="1305000" cy="1170000"/>
          </a:xfrm>
          <a:prstGeom prst="rect">
            <a:avLst/>
          </a:prstGeom>
        </p:spPr>
      </p:pic>
    </p:spTree>
    <p:extLst>
      <p:ext uri="{BB962C8B-B14F-4D97-AF65-F5344CB8AC3E}">
        <p14:creationId xmlns:p14="http://schemas.microsoft.com/office/powerpoint/2010/main" val="5196395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marL="533400" indent="-533400"/>
            <a:r>
              <a:rPr lang="de-AT" sz="2800" b="1" dirty="0" smtClean="0"/>
              <a:t>13. Sonstige rechtliche relevante </a:t>
            </a:r>
            <a:br>
              <a:rPr lang="de-AT" sz="2800" b="1" dirty="0" smtClean="0"/>
            </a:br>
            <a:r>
              <a:rPr lang="de-AT" sz="2800" b="1" dirty="0" smtClean="0"/>
              <a:t>Bestimmungen für Datenschutz</a:t>
            </a:r>
            <a:endParaRPr lang="de-DE" sz="2800" b="1" dirty="0"/>
          </a:p>
        </p:txBody>
      </p:sp>
      <p:sp>
        <p:nvSpPr>
          <p:cNvPr id="3" name="Inhaltsplatzhalter 2"/>
          <p:cNvSpPr>
            <a:spLocks noGrp="1"/>
          </p:cNvSpPr>
          <p:nvPr>
            <p:ph idx="1"/>
          </p:nvPr>
        </p:nvSpPr>
        <p:spPr>
          <a:xfrm>
            <a:off x="457200" y="1600200"/>
            <a:ext cx="8507288" cy="4525963"/>
          </a:xfrm>
        </p:spPr>
        <p:txBody>
          <a:bodyPr>
            <a:normAutofit/>
          </a:bodyPr>
          <a:lstStyle/>
          <a:p>
            <a:pPr marL="0" indent="0">
              <a:buNone/>
            </a:pPr>
            <a:r>
              <a:rPr lang="de-AT" sz="2600" dirty="0" smtClean="0"/>
              <a:t>Neben den datenschutzrechtlichen Bestimmungen (DSGVO und DSG 2018) sind für den Bereich Datenschutz / Persönlichkeitsschutz weiterhin relevant</a:t>
            </a:r>
          </a:p>
          <a:p>
            <a:pPr>
              <a:buFont typeface="Symbol" panose="05050102010706020507" pitchFamily="18" charset="2"/>
              <a:buChar char="-"/>
            </a:pPr>
            <a:r>
              <a:rPr lang="de-AT" sz="2600" dirty="0" smtClean="0"/>
              <a:t>zivilrechtliche Bestimmungen (z.B. § 16 ABGB)</a:t>
            </a:r>
          </a:p>
          <a:p>
            <a:pPr>
              <a:buFont typeface="Symbol" panose="05050102010706020507" pitchFamily="18" charset="2"/>
              <a:buChar char="-"/>
            </a:pPr>
            <a:r>
              <a:rPr lang="de-AT" sz="2600" dirty="0"/>
              <a:t>s</a:t>
            </a:r>
            <a:r>
              <a:rPr lang="de-AT" sz="2600" dirty="0" smtClean="0"/>
              <a:t>trafrechtliche Bestimmungen (Persönlichkeitsschutz und Datenschutz)</a:t>
            </a:r>
          </a:p>
          <a:p>
            <a:pPr>
              <a:buFont typeface="Symbol" panose="05050102010706020507" pitchFamily="18" charset="2"/>
              <a:buChar char="-"/>
            </a:pPr>
            <a:r>
              <a:rPr lang="de-AT" sz="2600" dirty="0" smtClean="0"/>
              <a:t>für den Bereich der Medien das </a:t>
            </a:r>
            <a:r>
              <a:rPr lang="de-AT" sz="2600" dirty="0" err="1" smtClean="0"/>
              <a:t>MedienG</a:t>
            </a:r>
            <a:endParaRPr lang="de-DE" sz="2600" dirty="0" smtClean="0"/>
          </a:p>
          <a:p>
            <a:pPr marL="0" indent="0">
              <a:buNone/>
            </a:pPr>
            <a:endParaRPr lang="de-DE" sz="2600" dirty="0"/>
          </a:p>
        </p:txBody>
      </p:sp>
      <p:sp>
        <p:nvSpPr>
          <p:cNvPr id="4" name="Datumsplatzhalter 3"/>
          <p:cNvSpPr>
            <a:spLocks noGrp="1"/>
          </p:cNvSpPr>
          <p:nvPr>
            <p:ph type="dt" sz="half" idx="10"/>
          </p:nvPr>
        </p:nvSpPr>
        <p:spPr/>
        <p:txBody>
          <a:bodyPr/>
          <a:lstStyle/>
          <a:p>
            <a:endParaRPr lang="de-DE" dirty="0"/>
          </a:p>
        </p:txBody>
      </p:sp>
      <p:sp>
        <p:nvSpPr>
          <p:cNvPr id="5" name="Foliennummernplatzhalter 4"/>
          <p:cNvSpPr>
            <a:spLocks noGrp="1"/>
          </p:cNvSpPr>
          <p:nvPr>
            <p:ph type="sldNum" sz="quarter" idx="12"/>
          </p:nvPr>
        </p:nvSpPr>
        <p:spPr/>
        <p:txBody>
          <a:bodyPr/>
          <a:lstStyle/>
          <a:p>
            <a:fld id="{58C66621-0CC9-4C27-AFF7-F40A6EAA5580}" type="slidenum">
              <a:rPr lang="de-DE" smtClean="0"/>
              <a:pPr/>
              <a:t>14</a:t>
            </a:fld>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8282" y="260648"/>
            <a:ext cx="1305000" cy="1170000"/>
          </a:xfrm>
          <a:prstGeom prst="rect">
            <a:avLst/>
          </a:prstGeom>
        </p:spPr>
      </p:pic>
    </p:spTree>
    <p:extLst>
      <p:ext uri="{BB962C8B-B14F-4D97-AF65-F5344CB8AC3E}">
        <p14:creationId xmlns:p14="http://schemas.microsoft.com/office/powerpoint/2010/main" val="10379116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AT" sz="2000" dirty="0" smtClean="0"/>
              <a:t>LGP WIEN</a:t>
            </a:r>
            <a:r>
              <a:rPr lang="de-AT" dirty="0"/>
              <a:t/>
            </a:r>
            <a:br>
              <a:rPr lang="de-AT" dirty="0"/>
            </a:br>
            <a:r>
              <a:rPr lang="de-AT" b="1" dirty="0" smtClean="0"/>
              <a:t>Ihr Vortragender</a:t>
            </a:r>
            <a:endParaRPr lang="de-DE" b="1" dirty="0"/>
          </a:p>
        </p:txBody>
      </p:sp>
      <p:sp>
        <p:nvSpPr>
          <p:cNvPr id="4" name="Inhaltsplatzhalter 3"/>
          <p:cNvSpPr>
            <a:spLocks noGrp="1"/>
          </p:cNvSpPr>
          <p:nvPr>
            <p:ph sz="half" idx="2"/>
          </p:nvPr>
        </p:nvSpPr>
        <p:spPr>
          <a:xfrm>
            <a:off x="3635896" y="1518692"/>
            <a:ext cx="5040560" cy="4525963"/>
          </a:xfrm>
        </p:spPr>
        <p:txBody>
          <a:bodyPr>
            <a:noAutofit/>
          </a:bodyPr>
          <a:lstStyle/>
          <a:p>
            <a:pPr marL="0" indent="0">
              <a:lnSpc>
                <a:spcPct val="150000"/>
              </a:lnSpc>
              <a:spcBef>
                <a:spcPts val="0"/>
              </a:spcBef>
              <a:spcAft>
                <a:spcPts val="600"/>
              </a:spcAft>
              <a:buNone/>
            </a:pPr>
            <a:r>
              <a:rPr lang="en-GB" sz="1600" b="1" dirty="0" smtClean="0">
                <a:sym typeface="Wingdings" pitchFamily="2" charset="2"/>
              </a:rPr>
              <a:t>Managing Partner</a:t>
            </a:r>
            <a:endParaRPr lang="en-GB" sz="1600" b="1" dirty="0">
              <a:sym typeface="Wingdings" pitchFamily="2" charset="2"/>
            </a:endParaRPr>
          </a:p>
          <a:p>
            <a:pPr>
              <a:spcBef>
                <a:spcPts val="0"/>
              </a:spcBef>
              <a:spcAft>
                <a:spcPts val="600"/>
              </a:spcAft>
              <a:buClr>
                <a:srgbClr val="FFC000"/>
              </a:buClr>
            </a:pPr>
            <a:r>
              <a:rPr lang="de-DE" sz="1400" dirty="0">
                <a:sym typeface="Wingdings" pitchFamily="2" charset="2"/>
              </a:rPr>
              <a:t>Seit Ende der 80er Jahre als Rechtsanwalt aktiv</a:t>
            </a:r>
          </a:p>
          <a:p>
            <a:pPr>
              <a:spcBef>
                <a:spcPts val="0"/>
              </a:spcBef>
              <a:spcAft>
                <a:spcPts val="600"/>
              </a:spcAft>
              <a:buClr>
                <a:srgbClr val="FFC000"/>
              </a:buClr>
            </a:pPr>
            <a:r>
              <a:rPr lang="de-DE" sz="1400" dirty="0">
                <a:sym typeface="Wingdings" pitchFamily="2" charset="2"/>
              </a:rPr>
              <a:t>Schwerpunkte: Datenschutz, Wettbewerbsrecht, Medien, Konfliktlösung und Litigation PR</a:t>
            </a:r>
          </a:p>
          <a:p>
            <a:pPr>
              <a:spcBef>
                <a:spcPts val="0"/>
              </a:spcBef>
              <a:spcAft>
                <a:spcPts val="600"/>
              </a:spcAft>
              <a:buClr>
                <a:srgbClr val="FFC000"/>
              </a:buClr>
            </a:pPr>
            <a:r>
              <a:rPr lang="de-DE" sz="1400" dirty="0">
                <a:sym typeface="Wingdings" pitchFamily="2" charset="2"/>
              </a:rPr>
              <a:t>Kunden: Glücksspielunternehmen, Gesundheit &amp; Tourismus, Medien und Verlagshäuser, Telekommunikations- und Internetanbieter</a:t>
            </a:r>
          </a:p>
          <a:p>
            <a:pPr>
              <a:spcBef>
                <a:spcPts val="0"/>
              </a:spcBef>
              <a:spcAft>
                <a:spcPts val="600"/>
              </a:spcAft>
              <a:buClr>
                <a:srgbClr val="FFC000"/>
              </a:buClr>
            </a:pPr>
            <a:r>
              <a:rPr lang="de-DE" sz="1400" dirty="0">
                <a:sym typeface="Wingdings" pitchFamily="2" charset="2"/>
              </a:rPr>
              <a:t>im Spitzenfeld namhafter Branchenrankings (Format/Trend, Chambers, Legal 500)</a:t>
            </a:r>
          </a:p>
          <a:p>
            <a:pPr>
              <a:spcBef>
                <a:spcPts val="0"/>
              </a:spcBef>
              <a:spcAft>
                <a:spcPts val="600"/>
              </a:spcAft>
              <a:buClr>
                <a:srgbClr val="FFC000"/>
              </a:buClr>
            </a:pPr>
            <a:r>
              <a:rPr lang="de-DE" sz="1400" dirty="0">
                <a:sym typeface="Wingdings" pitchFamily="2" charset="2"/>
              </a:rPr>
              <a:t>Lektor an der Fachhochschule Wien für Medienrecht und Fachbeirat des European Brand Institute</a:t>
            </a:r>
          </a:p>
          <a:p>
            <a:pPr>
              <a:spcBef>
                <a:spcPts val="0"/>
              </a:spcBef>
              <a:spcAft>
                <a:spcPts val="600"/>
              </a:spcAft>
              <a:buClr>
                <a:srgbClr val="FFC000"/>
              </a:buClr>
            </a:pPr>
            <a:r>
              <a:rPr lang="de-DE" sz="1400" dirty="0">
                <a:sym typeface="Wingdings" pitchFamily="2" charset="2"/>
              </a:rPr>
              <a:t>Autor für die Zeitschrift Horizont / Hotel &amp; Tourismus: Medien- und IP-Recht sowie zu allen Fragen des Persönlichkeitsschutzes, einschließlich Datenschutz</a:t>
            </a:r>
          </a:p>
          <a:p>
            <a:pPr>
              <a:spcBef>
                <a:spcPts val="0"/>
              </a:spcBef>
              <a:spcAft>
                <a:spcPts val="600"/>
              </a:spcAft>
              <a:buClr>
                <a:srgbClr val="FFC000"/>
              </a:buClr>
            </a:pPr>
            <a:r>
              <a:rPr lang="de-DE" sz="1400" dirty="0">
                <a:sym typeface="Wingdings" pitchFamily="2" charset="2"/>
              </a:rPr>
              <a:t>Delegato der ITKAM (Austrian Desk der Italienischen Handelskammer in Deutschland)</a:t>
            </a:r>
          </a:p>
          <a:p>
            <a:pPr>
              <a:spcBef>
                <a:spcPts val="0"/>
              </a:spcBef>
              <a:spcAft>
                <a:spcPts val="600"/>
              </a:spcAft>
              <a:buClr>
                <a:srgbClr val="FFC000"/>
              </a:buClr>
            </a:pPr>
            <a:r>
              <a:rPr lang="de-DE" sz="1400" dirty="0">
                <a:sym typeface="Wingdings" pitchFamily="2" charset="2"/>
              </a:rPr>
              <a:t>In Wien und Bratislava als Rechtsanwalt zugelassen</a:t>
            </a:r>
            <a:endParaRPr lang="de-DE" dirty="0"/>
          </a:p>
        </p:txBody>
      </p:sp>
      <p:sp>
        <p:nvSpPr>
          <p:cNvPr id="3" name="Datumsplatzhalter 2"/>
          <p:cNvSpPr>
            <a:spLocks noGrp="1"/>
          </p:cNvSpPr>
          <p:nvPr>
            <p:ph type="dt" sz="half" idx="10"/>
          </p:nvPr>
        </p:nvSpPr>
        <p:spPr/>
        <p:txBody>
          <a:bodyPr/>
          <a:lstStyle/>
          <a:p>
            <a:fld id="{689CE646-3FBA-4B15-A17E-4049B20C487C}" type="datetime1">
              <a:rPr lang="de-DE" smtClean="0"/>
              <a:pPr/>
              <a:t>23.08.2018</a:t>
            </a:fld>
            <a:endParaRPr lang="de-DE" dirty="0"/>
          </a:p>
        </p:txBody>
      </p:sp>
      <p:sp>
        <p:nvSpPr>
          <p:cNvPr id="5" name="Foliennummernplatzhalter 4"/>
          <p:cNvSpPr>
            <a:spLocks noGrp="1"/>
          </p:cNvSpPr>
          <p:nvPr>
            <p:ph type="sldNum" sz="quarter" idx="12"/>
          </p:nvPr>
        </p:nvSpPr>
        <p:spPr/>
        <p:txBody>
          <a:bodyPr/>
          <a:lstStyle/>
          <a:p>
            <a:fld id="{58C66621-0CC9-4C27-AFF7-F40A6EAA5580}" type="slidenum">
              <a:rPr lang="de-DE" smtClean="0"/>
              <a:pPr/>
              <a:t>15</a:t>
            </a:fld>
            <a:endParaRPr lang="de-DE" dirty="0"/>
          </a:p>
        </p:txBody>
      </p:sp>
      <p:sp>
        <p:nvSpPr>
          <p:cNvPr id="8" name="Titel 1"/>
          <p:cNvSpPr txBox="1">
            <a:spLocks/>
          </p:cNvSpPr>
          <p:nvPr/>
        </p:nvSpPr>
        <p:spPr>
          <a:xfrm>
            <a:off x="360041" y="4761830"/>
            <a:ext cx="3059831" cy="1187450"/>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400" kern="1200">
                <a:solidFill>
                  <a:srgbClr val="002060"/>
                </a:solidFill>
                <a:latin typeface="Arial" panose="020B0604020202020204" pitchFamily="34" charset="0"/>
                <a:ea typeface="+mj-ea"/>
                <a:cs typeface="Arial" panose="020B0604020202020204" pitchFamily="34" charset="0"/>
              </a:defRPr>
            </a:lvl1pPr>
          </a:lstStyle>
          <a:p>
            <a:r>
              <a:rPr lang="es-ES_tradnl" sz="2700" dirty="0" smtClean="0"/>
              <a:t>RA Dr. Gerald</a:t>
            </a:r>
          </a:p>
          <a:p>
            <a:r>
              <a:rPr lang="es-ES_tradnl" sz="3200" b="1" dirty="0" smtClean="0"/>
              <a:t>GANZGER</a:t>
            </a:r>
            <a:endParaRPr lang="es-ES_tradnl" sz="3200" b="1" dirty="0"/>
          </a:p>
        </p:txBody>
      </p:sp>
      <p:pic>
        <p:nvPicPr>
          <p:cNvPr id="10" name="Grafik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8282" y="260648"/>
            <a:ext cx="1305000" cy="1170000"/>
          </a:xfrm>
          <a:prstGeom prst="rect">
            <a:avLst/>
          </a:prstGeom>
        </p:spPr>
      </p:pic>
      <p:pic>
        <p:nvPicPr>
          <p:cNvPr id="11" name="Picture 2" descr="M:\Marketing &amp; Communications NEU\4. Advertising\4.1. Tools\Pictures other than Logo LGP\LGP_Austria_People\Ganzger_Gerald_c_LGP_orig_freisteller.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9537" y="1763291"/>
            <a:ext cx="2774821" cy="2871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32505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feld 4"/>
          <p:cNvSpPr txBox="1"/>
          <p:nvPr/>
        </p:nvSpPr>
        <p:spPr>
          <a:xfrm>
            <a:off x="611560" y="3664074"/>
            <a:ext cx="4464496" cy="2031325"/>
          </a:xfrm>
          <a:prstGeom prst="rect">
            <a:avLst/>
          </a:prstGeom>
          <a:noFill/>
        </p:spPr>
        <p:txBody>
          <a:bodyPr wrap="square" rtlCol="0">
            <a:spAutoFit/>
          </a:bodyPr>
          <a:lstStyle/>
          <a:p>
            <a:pPr>
              <a:buNone/>
            </a:pPr>
            <a:r>
              <a:rPr lang="en-GB" sz="3000" b="1" dirty="0" smtClean="0">
                <a:solidFill>
                  <a:schemeClr val="bg1"/>
                </a:solidFill>
                <a:latin typeface="Arial" pitchFamily="34" charset="0"/>
                <a:cs typeface="Arial" pitchFamily="34" charset="0"/>
              </a:rPr>
              <a:t>Kontakt</a:t>
            </a:r>
            <a:endParaRPr lang="en-US" sz="3000" b="1" dirty="0">
              <a:solidFill>
                <a:schemeClr val="bg1"/>
              </a:solidFill>
              <a:latin typeface="Arial" pitchFamily="34" charset="0"/>
              <a:cs typeface="Arial" pitchFamily="34" charset="0"/>
            </a:endParaRPr>
          </a:p>
          <a:p>
            <a:pPr>
              <a:buNone/>
            </a:pPr>
            <a:r>
              <a:rPr lang="de-AT" sz="2000" b="1" dirty="0" smtClean="0">
                <a:solidFill>
                  <a:schemeClr val="bg1"/>
                </a:solidFill>
                <a:latin typeface="Arial" pitchFamily="34" charset="0"/>
                <a:cs typeface="Arial" pitchFamily="34" charset="0"/>
              </a:rPr>
              <a:t>Dr. Gerald Ganzger </a:t>
            </a:r>
            <a:endParaRPr lang="en-US" sz="2000" b="1" dirty="0">
              <a:solidFill>
                <a:schemeClr val="bg1"/>
              </a:solidFill>
              <a:latin typeface="Arial" pitchFamily="34" charset="0"/>
              <a:cs typeface="Arial" pitchFamily="34" charset="0"/>
            </a:endParaRPr>
          </a:p>
          <a:p>
            <a:pPr>
              <a:buNone/>
            </a:pPr>
            <a:r>
              <a:rPr lang="de-AT" sz="2000" b="1" dirty="0" smtClean="0">
                <a:solidFill>
                  <a:schemeClr val="bg1"/>
                </a:solidFill>
                <a:latin typeface="Arial" pitchFamily="34" charset="0"/>
                <a:cs typeface="Arial" pitchFamily="34" charset="0"/>
              </a:rPr>
              <a:t>Managing Partner </a:t>
            </a:r>
            <a:endParaRPr lang="en-US" sz="2000" b="1" dirty="0">
              <a:solidFill>
                <a:schemeClr val="bg1"/>
              </a:solidFill>
              <a:latin typeface="Arial" pitchFamily="34" charset="0"/>
              <a:cs typeface="Arial" pitchFamily="34" charset="0"/>
            </a:endParaRPr>
          </a:p>
          <a:p>
            <a:pPr fontAlgn="auto">
              <a:spcBef>
                <a:spcPts val="0"/>
              </a:spcBef>
              <a:spcAft>
                <a:spcPts val="0"/>
              </a:spcAft>
              <a:buFontTx/>
              <a:buNone/>
              <a:defRPr/>
            </a:pPr>
            <a:endParaRPr lang="sk-SK" sz="2000" b="1" dirty="0">
              <a:solidFill>
                <a:schemeClr val="bg1"/>
              </a:solidFill>
              <a:latin typeface="Arial" pitchFamily="34" charset="0"/>
              <a:cs typeface="Arial" pitchFamily="34" charset="0"/>
            </a:endParaRPr>
          </a:p>
          <a:p>
            <a:pPr fontAlgn="auto">
              <a:spcBef>
                <a:spcPts val="0"/>
              </a:spcBef>
              <a:spcAft>
                <a:spcPts val="0"/>
              </a:spcAft>
              <a:buNone/>
              <a:defRPr/>
            </a:pPr>
            <a:r>
              <a:rPr lang="de-DE" sz="1800" dirty="0" smtClean="0">
                <a:solidFill>
                  <a:schemeClr val="bg1"/>
                </a:solidFill>
                <a:latin typeface="Arial" pitchFamily="34" charset="0"/>
                <a:cs typeface="Arial" pitchFamily="34" charset="0"/>
              </a:rPr>
              <a:t>Lansky</a:t>
            </a:r>
            <a:r>
              <a:rPr lang="de-DE" sz="1800" dirty="0">
                <a:solidFill>
                  <a:schemeClr val="bg1"/>
                </a:solidFill>
                <a:latin typeface="Arial" pitchFamily="34" charset="0"/>
                <a:cs typeface="Arial" pitchFamily="34" charset="0"/>
              </a:rPr>
              <a:t>, Ganzger &amp; Partner</a:t>
            </a:r>
            <a:endParaRPr lang="sk-SK" sz="1800" dirty="0">
              <a:solidFill>
                <a:schemeClr val="bg1"/>
              </a:solidFill>
              <a:latin typeface="Arial" pitchFamily="34" charset="0"/>
              <a:cs typeface="Arial" pitchFamily="34" charset="0"/>
            </a:endParaRPr>
          </a:p>
          <a:p>
            <a:pPr fontAlgn="auto">
              <a:spcBef>
                <a:spcPts val="0"/>
              </a:spcBef>
              <a:spcAft>
                <a:spcPts val="0"/>
              </a:spcAft>
              <a:buNone/>
              <a:defRPr/>
            </a:pPr>
            <a:r>
              <a:rPr lang="de-DE" sz="1800" dirty="0" smtClean="0">
                <a:solidFill>
                  <a:schemeClr val="bg1"/>
                </a:solidFill>
                <a:latin typeface="Arial" pitchFamily="34" charset="0"/>
                <a:cs typeface="Arial" pitchFamily="34" charset="0"/>
              </a:rPr>
              <a:t>Rechtsanwälte GmbH</a:t>
            </a:r>
            <a:endParaRPr lang="sk-SK" sz="1800" dirty="0" smtClean="0">
              <a:solidFill>
                <a:schemeClr val="bg1"/>
              </a:solidFill>
              <a:latin typeface="Arial" pitchFamily="34" charset="0"/>
              <a:cs typeface="Arial" pitchFamily="34" charset="0"/>
            </a:endParaRPr>
          </a:p>
        </p:txBody>
      </p:sp>
      <p:sp>
        <p:nvSpPr>
          <p:cNvPr id="10" name="Textfeld 9"/>
          <p:cNvSpPr txBox="1"/>
          <p:nvPr/>
        </p:nvSpPr>
        <p:spPr>
          <a:xfrm>
            <a:off x="4860032" y="3687738"/>
            <a:ext cx="3147144" cy="2031325"/>
          </a:xfrm>
          <a:prstGeom prst="rect">
            <a:avLst/>
          </a:prstGeom>
          <a:noFill/>
        </p:spPr>
        <p:txBody>
          <a:bodyPr wrap="square" rtlCol="0">
            <a:spAutoFit/>
          </a:bodyPr>
          <a:lstStyle/>
          <a:p>
            <a:pPr>
              <a:buNone/>
            </a:pPr>
            <a:r>
              <a:rPr lang="de-AT" sz="1800" dirty="0" smtClean="0">
                <a:solidFill>
                  <a:schemeClr val="bg1"/>
                </a:solidFill>
                <a:latin typeface="Arial" pitchFamily="34" charset="0"/>
                <a:cs typeface="Arial" pitchFamily="34" charset="0"/>
              </a:rPr>
              <a:t>Biberstraße 5</a:t>
            </a:r>
            <a:endParaRPr lang="en-US" sz="1800" dirty="0">
              <a:solidFill>
                <a:schemeClr val="bg1"/>
              </a:solidFill>
              <a:latin typeface="Arial" pitchFamily="34" charset="0"/>
              <a:cs typeface="Arial" pitchFamily="34" charset="0"/>
            </a:endParaRPr>
          </a:p>
          <a:p>
            <a:pPr>
              <a:buNone/>
            </a:pPr>
            <a:r>
              <a:rPr lang="de-AT" sz="1800" dirty="0" smtClean="0">
                <a:solidFill>
                  <a:schemeClr val="bg1"/>
                </a:solidFill>
                <a:latin typeface="Arial" pitchFamily="34" charset="0"/>
                <a:cs typeface="Arial" pitchFamily="34" charset="0"/>
              </a:rPr>
              <a:t>1010 Wien</a:t>
            </a:r>
            <a:endParaRPr lang="sk-SK" sz="1800" dirty="0" smtClean="0">
              <a:solidFill>
                <a:schemeClr val="bg1"/>
              </a:solidFill>
              <a:latin typeface="Arial" pitchFamily="34" charset="0"/>
              <a:cs typeface="Arial" pitchFamily="34" charset="0"/>
            </a:endParaRPr>
          </a:p>
          <a:p>
            <a:pPr>
              <a:buNone/>
            </a:pPr>
            <a:endParaRPr lang="de-AT" sz="1800" dirty="0" smtClean="0">
              <a:solidFill>
                <a:schemeClr val="bg1"/>
              </a:solidFill>
              <a:latin typeface="Arial" pitchFamily="34" charset="0"/>
              <a:cs typeface="Arial" pitchFamily="34" charset="0"/>
            </a:endParaRPr>
          </a:p>
          <a:p>
            <a:pPr>
              <a:buNone/>
            </a:pPr>
            <a:endParaRPr lang="sk-SK" sz="1800" dirty="0" smtClean="0">
              <a:solidFill>
                <a:schemeClr val="bg1"/>
              </a:solidFill>
              <a:latin typeface="Arial" pitchFamily="34" charset="0"/>
              <a:cs typeface="Arial" pitchFamily="34" charset="0"/>
            </a:endParaRPr>
          </a:p>
          <a:p>
            <a:r>
              <a:rPr lang="de-DE" sz="1800" dirty="0" smtClean="0">
                <a:solidFill>
                  <a:schemeClr val="bg1"/>
                </a:solidFill>
                <a:latin typeface="Arial" pitchFamily="34" charset="0"/>
                <a:cs typeface="Arial" pitchFamily="34" charset="0"/>
              </a:rPr>
              <a:t>T</a:t>
            </a:r>
            <a:r>
              <a:rPr lang="sk-SK" dirty="0">
                <a:solidFill>
                  <a:schemeClr val="bg1"/>
                </a:solidFill>
                <a:latin typeface="Arial" pitchFamily="34" charset="0"/>
                <a:cs typeface="Arial" pitchFamily="34" charset="0"/>
              </a:rPr>
              <a:t>:</a:t>
            </a:r>
            <a:r>
              <a:rPr lang="de-DE" dirty="0">
                <a:solidFill>
                  <a:schemeClr val="bg1"/>
                </a:solidFill>
                <a:latin typeface="Arial" pitchFamily="34" charset="0"/>
                <a:cs typeface="Arial" pitchFamily="34" charset="0"/>
              </a:rPr>
              <a:t>  +43 1 533 33 </a:t>
            </a:r>
            <a:r>
              <a:rPr lang="de-DE" dirty="0" smtClean="0">
                <a:solidFill>
                  <a:schemeClr val="bg1"/>
                </a:solidFill>
                <a:latin typeface="Arial" pitchFamily="34" charset="0"/>
                <a:cs typeface="Arial" pitchFamily="34" charset="0"/>
              </a:rPr>
              <a:t>30</a:t>
            </a:r>
          </a:p>
          <a:p>
            <a:r>
              <a:rPr lang="de-DE" dirty="0" smtClean="0">
                <a:solidFill>
                  <a:schemeClr val="bg1"/>
                </a:solidFill>
                <a:latin typeface="Arial" pitchFamily="34" charset="0"/>
                <a:cs typeface="Arial" pitchFamily="34" charset="0"/>
              </a:rPr>
              <a:t>E</a:t>
            </a:r>
            <a:r>
              <a:rPr lang="sk-SK" sz="1800" dirty="0" smtClean="0">
                <a:solidFill>
                  <a:schemeClr val="bg1"/>
                </a:solidFill>
                <a:latin typeface="Arial" pitchFamily="34" charset="0"/>
                <a:cs typeface="Arial" pitchFamily="34" charset="0"/>
              </a:rPr>
              <a:t>:</a:t>
            </a:r>
            <a:r>
              <a:rPr lang="de-DE" sz="1800" dirty="0" smtClean="0">
                <a:solidFill>
                  <a:schemeClr val="bg1"/>
                </a:solidFill>
                <a:latin typeface="Arial" pitchFamily="34" charset="0"/>
                <a:cs typeface="Arial" pitchFamily="34" charset="0"/>
              </a:rPr>
              <a:t>  </a:t>
            </a:r>
            <a:r>
              <a:rPr lang="de-AT" dirty="0" smtClean="0">
                <a:solidFill>
                  <a:schemeClr val="bg1"/>
                </a:solidFill>
                <a:latin typeface="Arial" pitchFamily="34" charset="0"/>
                <a:cs typeface="Arial" pitchFamily="34" charset="0"/>
              </a:rPr>
              <a:t>ganzger</a:t>
            </a:r>
            <a:r>
              <a:rPr lang="de-AT" sz="1800" dirty="0" smtClean="0">
                <a:solidFill>
                  <a:schemeClr val="bg1"/>
                </a:solidFill>
                <a:latin typeface="Arial" pitchFamily="34" charset="0"/>
                <a:cs typeface="Arial" pitchFamily="34" charset="0"/>
              </a:rPr>
              <a:t>@lansky.at</a:t>
            </a:r>
            <a:endParaRPr lang="de-DE" sz="1800" dirty="0" smtClean="0">
              <a:solidFill>
                <a:schemeClr val="bg1"/>
              </a:solidFill>
              <a:latin typeface="Arial" pitchFamily="34" charset="0"/>
              <a:cs typeface="Arial" pitchFamily="34" charset="0"/>
            </a:endParaRPr>
          </a:p>
          <a:p>
            <a:pPr fontAlgn="auto">
              <a:spcBef>
                <a:spcPts val="0"/>
              </a:spcBef>
              <a:spcAft>
                <a:spcPts val="0"/>
              </a:spcAft>
              <a:buFontTx/>
              <a:buNone/>
              <a:defRPr/>
            </a:pPr>
            <a:r>
              <a:rPr lang="de-DE" sz="1800" dirty="0" smtClean="0">
                <a:solidFill>
                  <a:schemeClr val="bg1"/>
                </a:solidFill>
                <a:latin typeface="Arial" pitchFamily="34" charset="0"/>
                <a:cs typeface="Arial" pitchFamily="34" charset="0"/>
              </a:rPr>
              <a:t>W</a:t>
            </a:r>
            <a:r>
              <a:rPr lang="sk-SK" sz="1800" dirty="0" smtClean="0">
                <a:solidFill>
                  <a:schemeClr val="bg1"/>
                </a:solidFill>
                <a:latin typeface="Arial" pitchFamily="34" charset="0"/>
                <a:cs typeface="Arial" pitchFamily="34" charset="0"/>
              </a:rPr>
              <a:t>:</a:t>
            </a:r>
            <a:r>
              <a:rPr lang="de-DE" sz="1800" dirty="0" smtClean="0">
                <a:solidFill>
                  <a:schemeClr val="bg1"/>
                </a:solidFill>
                <a:latin typeface="Arial" pitchFamily="34" charset="0"/>
                <a:cs typeface="Arial" pitchFamily="34" charset="0"/>
              </a:rPr>
              <a:t> </a:t>
            </a:r>
            <a:r>
              <a:rPr lang="de-AT" sz="1800" dirty="0" smtClean="0">
                <a:solidFill>
                  <a:schemeClr val="bg1"/>
                </a:solidFill>
                <a:latin typeface="Arial" pitchFamily="34" charset="0"/>
                <a:cs typeface="Arial" pitchFamily="34" charset="0"/>
              </a:rPr>
              <a:t>www.lansky.at</a:t>
            </a:r>
            <a:endParaRPr lang="de-DE" sz="1800" dirty="0">
              <a:solidFill>
                <a:schemeClr val="bg1"/>
              </a:solidFill>
              <a:latin typeface="Arial" pitchFamily="34" charset="0"/>
              <a:cs typeface="Arial"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837881" y="391965"/>
            <a:ext cx="1861144" cy="16688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7269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2800" b="1" dirty="0" smtClean="0"/>
              <a:t>1. Was ist Resilienz?</a:t>
            </a:r>
            <a:endParaRPr lang="de-DE" sz="2800" b="1" dirty="0"/>
          </a:p>
        </p:txBody>
      </p:sp>
      <p:sp>
        <p:nvSpPr>
          <p:cNvPr id="3" name="Inhaltsplatzhalter 2"/>
          <p:cNvSpPr>
            <a:spLocks noGrp="1"/>
          </p:cNvSpPr>
          <p:nvPr>
            <p:ph idx="1"/>
          </p:nvPr>
        </p:nvSpPr>
        <p:spPr/>
        <p:txBody>
          <a:bodyPr>
            <a:normAutofit/>
          </a:bodyPr>
          <a:lstStyle/>
          <a:p>
            <a:r>
              <a:rPr lang="de-AT" sz="2400" dirty="0" smtClean="0"/>
              <a:t>Leitet sich ab vom lateinischen Wort „</a:t>
            </a:r>
            <a:r>
              <a:rPr lang="de-AT" sz="2400" dirty="0" err="1" smtClean="0"/>
              <a:t>resilire</a:t>
            </a:r>
            <a:r>
              <a:rPr lang="de-AT" sz="2400" dirty="0" smtClean="0"/>
              <a:t>“, bedeutet „zurückspringen“</a:t>
            </a:r>
          </a:p>
          <a:p>
            <a:r>
              <a:rPr lang="de-AT" sz="2400" dirty="0" smtClean="0"/>
              <a:t>Keine allgemein gültige Definition, hängt auch vom entsprechenden Fachbereich ab</a:t>
            </a:r>
          </a:p>
          <a:p>
            <a:r>
              <a:rPr lang="de-AT" sz="2400" dirty="0" smtClean="0"/>
              <a:t>Moderne Bedeutung von Resilienz stammt aus der Materialwissenschaft. Mit Resilienz soll die Fähigkeit eines Materials beschrieben werden, das nach seiner Verformung in den Ausgangszustand zurückkehrt.</a:t>
            </a:r>
          </a:p>
          <a:p>
            <a:r>
              <a:rPr lang="de-AT" sz="2400" dirty="0" smtClean="0"/>
              <a:t>Häufige Bedeutungen: Widerstandsfähigkeit, Belastbarkeit, Robustheit </a:t>
            </a:r>
          </a:p>
          <a:p>
            <a:endParaRPr lang="de-DE" sz="2400" dirty="0" smtClean="0"/>
          </a:p>
        </p:txBody>
      </p:sp>
      <p:sp>
        <p:nvSpPr>
          <p:cNvPr id="4" name="Datumsplatzhalter 3"/>
          <p:cNvSpPr>
            <a:spLocks noGrp="1"/>
          </p:cNvSpPr>
          <p:nvPr>
            <p:ph type="dt" sz="half" idx="10"/>
          </p:nvPr>
        </p:nvSpPr>
        <p:spPr/>
        <p:txBody>
          <a:bodyPr/>
          <a:lstStyle/>
          <a:p>
            <a:endParaRPr lang="de-DE" dirty="0"/>
          </a:p>
        </p:txBody>
      </p:sp>
      <p:sp>
        <p:nvSpPr>
          <p:cNvPr id="5" name="Foliennummernplatzhalter 4"/>
          <p:cNvSpPr>
            <a:spLocks noGrp="1"/>
          </p:cNvSpPr>
          <p:nvPr>
            <p:ph type="sldNum" sz="quarter" idx="12"/>
          </p:nvPr>
        </p:nvSpPr>
        <p:spPr/>
        <p:txBody>
          <a:bodyPr/>
          <a:lstStyle/>
          <a:p>
            <a:fld id="{58C66621-0CC9-4C27-AFF7-F40A6EAA5580}" type="slidenum">
              <a:rPr lang="de-DE" smtClean="0"/>
              <a:pPr/>
              <a:t>2</a:t>
            </a:fld>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8282" y="260648"/>
            <a:ext cx="1305000" cy="1170000"/>
          </a:xfrm>
          <a:prstGeom prst="rect">
            <a:avLst/>
          </a:prstGeom>
        </p:spPr>
      </p:pic>
    </p:spTree>
    <p:extLst>
      <p:ext uri="{BB962C8B-B14F-4D97-AF65-F5344CB8AC3E}">
        <p14:creationId xmlns:p14="http://schemas.microsoft.com/office/powerpoint/2010/main" val="19148654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AT" sz="2800" b="1" dirty="0" smtClean="0"/>
              <a:t>2. </a:t>
            </a:r>
            <a:r>
              <a:rPr lang="de-AT" sz="2800" b="1" dirty="0" smtClean="0"/>
              <a:t>Resilienz und Recht</a:t>
            </a:r>
            <a:endParaRPr lang="de-DE" sz="4900" b="1" dirty="0"/>
          </a:p>
        </p:txBody>
      </p:sp>
      <p:sp>
        <p:nvSpPr>
          <p:cNvPr id="3" name="Inhaltsplatzhalter 2"/>
          <p:cNvSpPr>
            <a:spLocks noGrp="1"/>
          </p:cNvSpPr>
          <p:nvPr>
            <p:ph idx="1"/>
          </p:nvPr>
        </p:nvSpPr>
        <p:spPr/>
        <p:txBody>
          <a:bodyPr>
            <a:normAutofit fontScale="92500" lnSpcReduction="10000"/>
          </a:bodyPr>
          <a:lstStyle/>
          <a:p>
            <a:pPr>
              <a:spcBef>
                <a:spcPts val="0"/>
              </a:spcBef>
              <a:spcAft>
                <a:spcPts val="1800"/>
              </a:spcAft>
            </a:pPr>
            <a:r>
              <a:rPr lang="de-AT" sz="2600" dirty="0" smtClean="0"/>
              <a:t>Widerstandsfähigkeit von Rechtssystemen</a:t>
            </a:r>
          </a:p>
          <a:p>
            <a:pPr>
              <a:spcBef>
                <a:spcPts val="0"/>
              </a:spcBef>
              <a:spcAft>
                <a:spcPts val="1800"/>
              </a:spcAft>
            </a:pPr>
            <a:r>
              <a:rPr lang="de-AT" sz="2600" dirty="0" smtClean="0"/>
              <a:t>Schutz der Rechtsordnung und der vorhandenen rechtlichen Strukturen und Rechtsbeziehungen</a:t>
            </a:r>
            <a:endParaRPr lang="de-AT" sz="2600" dirty="0" smtClean="0"/>
          </a:p>
          <a:p>
            <a:pPr>
              <a:spcBef>
                <a:spcPts val="0"/>
              </a:spcBef>
              <a:spcAft>
                <a:spcPts val="1800"/>
              </a:spcAft>
            </a:pPr>
            <a:r>
              <a:rPr lang="de-AT" sz="2600" dirty="0" smtClean="0"/>
              <a:t>Besondere Bedeutung für Krisenfälle, insbesondere Katastrophen und Kriege („Notstandsverordnungen“)</a:t>
            </a:r>
          </a:p>
          <a:p>
            <a:pPr>
              <a:spcBef>
                <a:spcPts val="0"/>
              </a:spcBef>
              <a:spcAft>
                <a:spcPts val="1800"/>
              </a:spcAft>
            </a:pPr>
            <a:r>
              <a:rPr lang="de-AT" sz="2600" dirty="0" smtClean="0"/>
              <a:t>Wird aber auch häufig gebraucht, um die Fähigkeit eines Rechtssystems zu beschreiben, soziale und gesellschaftliche Entwicklungen zu absorbieren und rechtlich entsprechend zu reagieren bzw. Anpassungen vorzunehmen.</a:t>
            </a:r>
            <a:endParaRPr lang="de-AT" sz="2600" dirty="0"/>
          </a:p>
          <a:p>
            <a:endParaRPr lang="de-DE" dirty="0"/>
          </a:p>
        </p:txBody>
      </p:sp>
      <p:sp>
        <p:nvSpPr>
          <p:cNvPr id="4" name="Datumsplatzhalter 3"/>
          <p:cNvSpPr>
            <a:spLocks noGrp="1"/>
          </p:cNvSpPr>
          <p:nvPr>
            <p:ph type="dt" sz="half" idx="10"/>
          </p:nvPr>
        </p:nvSpPr>
        <p:spPr/>
        <p:txBody>
          <a:bodyPr/>
          <a:lstStyle/>
          <a:p>
            <a:endParaRPr lang="de-DE" dirty="0"/>
          </a:p>
        </p:txBody>
      </p:sp>
      <p:sp>
        <p:nvSpPr>
          <p:cNvPr id="5" name="Foliennummernplatzhalter 4"/>
          <p:cNvSpPr>
            <a:spLocks noGrp="1"/>
          </p:cNvSpPr>
          <p:nvPr>
            <p:ph type="sldNum" sz="quarter" idx="12"/>
          </p:nvPr>
        </p:nvSpPr>
        <p:spPr/>
        <p:txBody>
          <a:bodyPr/>
          <a:lstStyle/>
          <a:p>
            <a:fld id="{58C66621-0CC9-4C27-AFF7-F40A6EAA5580}" type="slidenum">
              <a:rPr lang="de-DE" smtClean="0"/>
              <a:pPr/>
              <a:t>3</a:t>
            </a:fld>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8282" y="260648"/>
            <a:ext cx="1305000" cy="1170000"/>
          </a:xfrm>
          <a:prstGeom prst="rect">
            <a:avLst/>
          </a:prstGeom>
        </p:spPr>
      </p:pic>
    </p:spTree>
    <p:extLst>
      <p:ext uri="{BB962C8B-B14F-4D97-AF65-F5344CB8AC3E}">
        <p14:creationId xmlns:p14="http://schemas.microsoft.com/office/powerpoint/2010/main" val="40728531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260648"/>
            <a:ext cx="8229600" cy="1143000"/>
          </a:xfrm>
        </p:spPr>
        <p:txBody>
          <a:bodyPr>
            <a:normAutofit/>
          </a:bodyPr>
          <a:lstStyle/>
          <a:p>
            <a:r>
              <a:rPr lang="de-AT" sz="2800" b="1" dirty="0" smtClean="0"/>
              <a:t>3. Resilienz und Datenschutz</a:t>
            </a:r>
            <a:endParaRPr lang="de-DE" sz="2800" b="1" dirty="0"/>
          </a:p>
        </p:txBody>
      </p:sp>
      <p:sp>
        <p:nvSpPr>
          <p:cNvPr id="3" name="Inhaltsplatzhalter 2"/>
          <p:cNvSpPr>
            <a:spLocks noGrp="1"/>
          </p:cNvSpPr>
          <p:nvPr>
            <p:ph idx="1"/>
          </p:nvPr>
        </p:nvSpPr>
        <p:spPr/>
        <p:txBody>
          <a:bodyPr>
            <a:normAutofit lnSpcReduction="10000"/>
          </a:bodyPr>
          <a:lstStyle/>
          <a:p>
            <a:pPr>
              <a:spcBef>
                <a:spcPts val="0"/>
              </a:spcBef>
              <a:spcAft>
                <a:spcPts val="1800"/>
              </a:spcAft>
            </a:pPr>
            <a:r>
              <a:rPr lang="de-AT" sz="2400" dirty="0" smtClean="0"/>
              <a:t>„Resilienz ist die Fähigkeit, tatsächlich oder potentiell widrige Ereignisse abzuwehren, sich darauf vorzubereiten, sie einzukalkulieren, sie zu verkraften, sich davon zu erholen und sich ihnen immer erfolgreicher anzupassen. Widrige Ereignisse sind menschlich, technisch sowie natürlich verursachte Katastrophen oder Veränderungsprozesse, die katastrophale Folgen haben.“ (</a:t>
            </a:r>
            <a:r>
              <a:rPr lang="de-AT" sz="2400" i="1" dirty="0" smtClean="0"/>
              <a:t>Thoma, 2014: Resilienz </a:t>
            </a:r>
            <a:r>
              <a:rPr lang="de-AT" sz="2400" i="1" dirty="0" err="1" smtClean="0"/>
              <a:t>By</a:t>
            </a:r>
            <a:r>
              <a:rPr lang="de-AT" sz="2400" i="1" dirty="0" smtClean="0"/>
              <a:t> Design, 14</a:t>
            </a:r>
            <a:r>
              <a:rPr lang="de-AT" sz="2400" dirty="0" smtClean="0"/>
              <a:t>)</a:t>
            </a:r>
          </a:p>
          <a:p>
            <a:pPr>
              <a:spcBef>
                <a:spcPts val="0"/>
              </a:spcBef>
              <a:spcAft>
                <a:spcPts val="1800"/>
              </a:spcAft>
            </a:pPr>
            <a:r>
              <a:rPr lang="de-AT" sz="2400" dirty="0" smtClean="0"/>
              <a:t>Gemäß dieser Definition geht es nicht nur um technische, sondern auch vor allem um organisatorische Maßnahmen.</a:t>
            </a:r>
            <a:endParaRPr lang="de-AT" sz="2000" dirty="0"/>
          </a:p>
          <a:p>
            <a:endParaRPr lang="de-DE" dirty="0"/>
          </a:p>
        </p:txBody>
      </p:sp>
      <p:sp>
        <p:nvSpPr>
          <p:cNvPr id="4" name="Datumsplatzhalter 3"/>
          <p:cNvSpPr>
            <a:spLocks noGrp="1"/>
          </p:cNvSpPr>
          <p:nvPr>
            <p:ph type="dt" sz="half" idx="10"/>
          </p:nvPr>
        </p:nvSpPr>
        <p:spPr/>
        <p:txBody>
          <a:bodyPr/>
          <a:lstStyle/>
          <a:p>
            <a:endParaRPr lang="de-DE" dirty="0"/>
          </a:p>
        </p:txBody>
      </p:sp>
      <p:sp>
        <p:nvSpPr>
          <p:cNvPr id="5" name="Foliennummernplatzhalter 4"/>
          <p:cNvSpPr>
            <a:spLocks noGrp="1"/>
          </p:cNvSpPr>
          <p:nvPr>
            <p:ph type="sldNum" sz="quarter" idx="12"/>
          </p:nvPr>
        </p:nvSpPr>
        <p:spPr/>
        <p:txBody>
          <a:bodyPr/>
          <a:lstStyle/>
          <a:p>
            <a:fld id="{58C66621-0CC9-4C27-AFF7-F40A6EAA5580}" type="slidenum">
              <a:rPr lang="de-DE" smtClean="0"/>
              <a:pPr/>
              <a:t>4</a:t>
            </a:fld>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8282" y="260648"/>
            <a:ext cx="1305000" cy="1170000"/>
          </a:xfrm>
          <a:prstGeom prst="rect">
            <a:avLst/>
          </a:prstGeom>
        </p:spPr>
      </p:pic>
    </p:spTree>
    <p:extLst>
      <p:ext uri="{BB962C8B-B14F-4D97-AF65-F5344CB8AC3E}">
        <p14:creationId xmlns:p14="http://schemas.microsoft.com/office/powerpoint/2010/main" val="31962178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marL="358775" indent="-358775"/>
            <a:r>
              <a:rPr lang="de-AT" sz="2800" b="1" dirty="0" smtClean="0"/>
              <a:t>4. Beispiele aus der Praxis /</a:t>
            </a:r>
            <a:br>
              <a:rPr lang="de-AT" sz="2800" b="1" dirty="0" smtClean="0"/>
            </a:br>
            <a:r>
              <a:rPr lang="de-AT" sz="2800" b="1" dirty="0" smtClean="0"/>
              <a:t>Herausforderungen</a:t>
            </a:r>
            <a:endParaRPr lang="de-DE" sz="2800" b="1" dirty="0"/>
          </a:p>
        </p:txBody>
      </p:sp>
      <p:sp>
        <p:nvSpPr>
          <p:cNvPr id="3" name="Inhaltsplatzhalter 2"/>
          <p:cNvSpPr>
            <a:spLocks noGrp="1"/>
          </p:cNvSpPr>
          <p:nvPr>
            <p:ph idx="1"/>
          </p:nvPr>
        </p:nvSpPr>
        <p:spPr/>
        <p:txBody>
          <a:bodyPr>
            <a:normAutofit fontScale="77500" lnSpcReduction="20000"/>
          </a:bodyPr>
          <a:lstStyle/>
          <a:p>
            <a:r>
              <a:rPr lang="de-AT" dirty="0" smtClean="0"/>
              <a:t>Veröffentlichung von persönlichen Daten (auch oft aus der Privatsphäre, samt Fotos) auf den </a:t>
            </a:r>
            <a:r>
              <a:rPr lang="de-AT" dirty="0" err="1" smtClean="0"/>
              <a:t>Social</a:t>
            </a:r>
            <a:r>
              <a:rPr lang="de-AT" dirty="0" smtClean="0"/>
              <a:t> Media Plattformen</a:t>
            </a:r>
          </a:p>
          <a:p>
            <a:r>
              <a:rPr lang="de-AT" dirty="0" smtClean="0"/>
              <a:t>Hackerangriffe</a:t>
            </a:r>
          </a:p>
          <a:p>
            <a:r>
              <a:rPr lang="de-AT" dirty="0" smtClean="0"/>
              <a:t>Identitätsdiebstahl</a:t>
            </a:r>
          </a:p>
          <a:p>
            <a:r>
              <a:rPr lang="de-AT" dirty="0" err="1" smtClean="0"/>
              <a:t>Naming</a:t>
            </a:r>
            <a:r>
              <a:rPr lang="de-AT" dirty="0" smtClean="0"/>
              <a:t> und </a:t>
            </a:r>
            <a:r>
              <a:rPr lang="de-AT" dirty="0" err="1" smtClean="0"/>
              <a:t>Shaming</a:t>
            </a:r>
            <a:endParaRPr lang="de-AT" dirty="0" smtClean="0"/>
          </a:p>
          <a:p>
            <a:r>
              <a:rPr lang="de-AT" dirty="0" smtClean="0"/>
              <a:t>Ausspionieren der Geschäftsführung durch Mitarbeiter</a:t>
            </a:r>
          </a:p>
          <a:p>
            <a:r>
              <a:rPr lang="de-AT" dirty="0" smtClean="0"/>
              <a:t>Illegaler Verkauf von Daten durch Mitarbeiter</a:t>
            </a:r>
          </a:p>
          <a:p>
            <a:r>
              <a:rPr lang="de-AT" dirty="0" smtClean="0"/>
              <a:t>Missbrauch der Administratorenrechte</a:t>
            </a:r>
          </a:p>
          <a:p>
            <a:r>
              <a:rPr lang="de-AT" dirty="0" smtClean="0"/>
              <a:t>Verbreitung von </a:t>
            </a:r>
            <a:r>
              <a:rPr lang="de-AT" dirty="0" err="1" smtClean="0"/>
              <a:t>Fake</a:t>
            </a:r>
            <a:r>
              <a:rPr lang="de-AT" dirty="0" smtClean="0"/>
              <a:t>-News kann auch eine Datenschutzverletzung darstellen</a:t>
            </a:r>
          </a:p>
          <a:p>
            <a:pPr marL="0" indent="0">
              <a:buNone/>
            </a:pPr>
            <a:endParaRPr lang="de-AT" dirty="0" smtClean="0"/>
          </a:p>
          <a:p>
            <a:endParaRPr lang="de-DE" dirty="0"/>
          </a:p>
        </p:txBody>
      </p:sp>
      <p:sp>
        <p:nvSpPr>
          <p:cNvPr id="4" name="Datumsplatzhalter 3"/>
          <p:cNvSpPr>
            <a:spLocks noGrp="1"/>
          </p:cNvSpPr>
          <p:nvPr>
            <p:ph type="dt" sz="half" idx="10"/>
          </p:nvPr>
        </p:nvSpPr>
        <p:spPr/>
        <p:txBody>
          <a:bodyPr/>
          <a:lstStyle/>
          <a:p>
            <a:endParaRPr lang="de-DE" dirty="0"/>
          </a:p>
        </p:txBody>
      </p:sp>
      <p:sp>
        <p:nvSpPr>
          <p:cNvPr id="5" name="Foliennummernplatzhalter 4"/>
          <p:cNvSpPr>
            <a:spLocks noGrp="1"/>
          </p:cNvSpPr>
          <p:nvPr>
            <p:ph type="sldNum" sz="quarter" idx="12"/>
          </p:nvPr>
        </p:nvSpPr>
        <p:spPr/>
        <p:txBody>
          <a:bodyPr/>
          <a:lstStyle/>
          <a:p>
            <a:fld id="{58C66621-0CC9-4C27-AFF7-F40A6EAA5580}" type="slidenum">
              <a:rPr lang="de-DE" smtClean="0"/>
              <a:pPr/>
              <a:t>5</a:t>
            </a:fld>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8282" y="260648"/>
            <a:ext cx="1305000" cy="1170000"/>
          </a:xfrm>
          <a:prstGeom prst="rect">
            <a:avLst/>
          </a:prstGeom>
        </p:spPr>
      </p:pic>
    </p:spTree>
    <p:extLst>
      <p:ext uri="{BB962C8B-B14F-4D97-AF65-F5344CB8AC3E}">
        <p14:creationId xmlns:p14="http://schemas.microsoft.com/office/powerpoint/2010/main" val="21306037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DE" sz="2800" b="1" dirty="0" smtClean="0"/>
              <a:t>5. Rechtsrahmen Resilienz / Datenschutz</a:t>
            </a:r>
            <a:endParaRPr lang="de-DE" sz="2800" b="1" dirty="0"/>
          </a:p>
        </p:txBody>
      </p:sp>
      <p:sp>
        <p:nvSpPr>
          <p:cNvPr id="3" name="Inhaltsplatzhalter 2"/>
          <p:cNvSpPr>
            <a:spLocks noGrp="1"/>
          </p:cNvSpPr>
          <p:nvPr>
            <p:ph idx="1"/>
          </p:nvPr>
        </p:nvSpPr>
        <p:spPr/>
        <p:txBody>
          <a:bodyPr>
            <a:normAutofit/>
          </a:bodyPr>
          <a:lstStyle/>
          <a:p>
            <a:r>
              <a:rPr lang="de-DE" sz="2400" dirty="0" smtClean="0"/>
              <a:t>DSGVO (Datenschutzgrundverordnung)</a:t>
            </a:r>
          </a:p>
          <a:p>
            <a:pPr marL="0" indent="0">
              <a:buNone/>
            </a:pPr>
            <a:endParaRPr lang="de-DE" sz="2400" dirty="0"/>
          </a:p>
          <a:p>
            <a:pPr>
              <a:buFont typeface="Symbol" panose="05050102010706020507" pitchFamily="18" charset="2"/>
              <a:buChar char="-"/>
            </a:pPr>
            <a:r>
              <a:rPr lang="de-AT" sz="2400" dirty="0" smtClean="0"/>
              <a:t>Ist seit 25.5.2018 EU-weit rechtswirksam</a:t>
            </a:r>
          </a:p>
          <a:p>
            <a:pPr>
              <a:buFont typeface="Symbol" panose="05050102010706020507" pitchFamily="18" charset="2"/>
              <a:buChar char="-"/>
            </a:pPr>
            <a:r>
              <a:rPr lang="de-AT" sz="2400" dirty="0" smtClean="0"/>
              <a:t>Gilt für automatisierte Verarbeitung personenbezogener Daten natürlicher Personen</a:t>
            </a:r>
          </a:p>
          <a:p>
            <a:pPr>
              <a:buFont typeface="Symbol" panose="05050102010706020507" pitchFamily="18" charset="2"/>
              <a:buChar char="-"/>
            </a:pPr>
            <a:r>
              <a:rPr lang="de-AT" sz="2400" dirty="0" smtClean="0"/>
              <a:t>Soll ein möglichst hohes Datenschutzniveau und möglichst hohe Datensicherheit garantieren</a:t>
            </a:r>
            <a:endParaRPr lang="de-DE" sz="2400" dirty="0"/>
          </a:p>
          <a:p>
            <a:pPr marL="0" indent="0">
              <a:buNone/>
            </a:pPr>
            <a:endParaRPr lang="de-DE" dirty="0"/>
          </a:p>
        </p:txBody>
      </p:sp>
      <p:sp>
        <p:nvSpPr>
          <p:cNvPr id="4" name="Datumsplatzhalter 3"/>
          <p:cNvSpPr>
            <a:spLocks noGrp="1"/>
          </p:cNvSpPr>
          <p:nvPr>
            <p:ph type="dt" sz="half" idx="10"/>
          </p:nvPr>
        </p:nvSpPr>
        <p:spPr/>
        <p:txBody>
          <a:bodyPr/>
          <a:lstStyle/>
          <a:p>
            <a:endParaRPr lang="de-DE" dirty="0"/>
          </a:p>
        </p:txBody>
      </p:sp>
      <p:sp>
        <p:nvSpPr>
          <p:cNvPr id="5" name="Foliennummernplatzhalter 4"/>
          <p:cNvSpPr>
            <a:spLocks noGrp="1"/>
          </p:cNvSpPr>
          <p:nvPr>
            <p:ph type="sldNum" sz="quarter" idx="12"/>
          </p:nvPr>
        </p:nvSpPr>
        <p:spPr/>
        <p:txBody>
          <a:bodyPr/>
          <a:lstStyle/>
          <a:p>
            <a:fld id="{58C66621-0CC9-4C27-AFF7-F40A6EAA5580}" type="slidenum">
              <a:rPr lang="de-DE" smtClean="0"/>
              <a:pPr/>
              <a:t>6</a:t>
            </a:fld>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8282" y="260648"/>
            <a:ext cx="1305000" cy="1170000"/>
          </a:xfrm>
          <a:prstGeom prst="rect">
            <a:avLst/>
          </a:prstGeom>
        </p:spPr>
      </p:pic>
    </p:spTree>
    <p:extLst>
      <p:ext uri="{BB962C8B-B14F-4D97-AF65-F5344CB8AC3E}">
        <p14:creationId xmlns:p14="http://schemas.microsoft.com/office/powerpoint/2010/main" val="20729678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r>
              <a:rPr lang="de-AT" sz="2800" b="1" dirty="0"/>
              <a:t>6</a:t>
            </a:r>
            <a:r>
              <a:rPr lang="de-AT" sz="2800" b="1" dirty="0" smtClean="0"/>
              <a:t>. Adressaten der DSGVO</a:t>
            </a:r>
            <a:endParaRPr lang="de-DE" sz="2800" b="1" dirty="0"/>
          </a:p>
        </p:txBody>
      </p:sp>
      <p:sp>
        <p:nvSpPr>
          <p:cNvPr id="3" name="Inhaltsplatzhalter 2"/>
          <p:cNvSpPr>
            <a:spLocks noGrp="1"/>
          </p:cNvSpPr>
          <p:nvPr>
            <p:ph idx="1"/>
          </p:nvPr>
        </p:nvSpPr>
        <p:spPr/>
        <p:txBody>
          <a:bodyPr>
            <a:normAutofit/>
          </a:bodyPr>
          <a:lstStyle/>
          <a:p>
            <a:pPr>
              <a:spcBef>
                <a:spcPts val="0"/>
              </a:spcBef>
              <a:spcAft>
                <a:spcPts val="1800"/>
              </a:spcAft>
            </a:pPr>
            <a:r>
              <a:rPr lang="de-AT" dirty="0"/>
              <a:t>Verantwortlicher (bisher Auftraggeber)</a:t>
            </a:r>
          </a:p>
          <a:p>
            <a:pPr marL="0" indent="0">
              <a:spcBef>
                <a:spcPts val="0"/>
              </a:spcBef>
              <a:spcAft>
                <a:spcPts val="1800"/>
              </a:spcAft>
              <a:buNone/>
            </a:pPr>
            <a:endParaRPr lang="de-AT" dirty="0"/>
          </a:p>
          <a:p>
            <a:pPr>
              <a:spcBef>
                <a:spcPts val="0"/>
              </a:spcBef>
              <a:spcAft>
                <a:spcPts val="1800"/>
              </a:spcAft>
            </a:pPr>
            <a:r>
              <a:rPr lang="de-AT" dirty="0" err="1"/>
              <a:t>Auftragsverarbeiter</a:t>
            </a:r>
            <a:r>
              <a:rPr lang="de-AT" dirty="0"/>
              <a:t> (bisher Dienstleister)</a:t>
            </a:r>
          </a:p>
          <a:p>
            <a:pPr>
              <a:spcBef>
                <a:spcPts val="0"/>
              </a:spcBef>
              <a:spcAft>
                <a:spcPts val="1800"/>
              </a:spcAft>
            </a:pPr>
            <a:endParaRPr lang="de-AT" dirty="0"/>
          </a:p>
          <a:p>
            <a:pPr>
              <a:spcBef>
                <a:spcPts val="0"/>
              </a:spcBef>
              <a:spcAft>
                <a:spcPts val="1800"/>
              </a:spcAft>
            </a:pPr>
            <a:r>
              <a:rPr lang="de-AT" dirty="0"/>
              <a:t>Betroffene Person (bisher Betroffener)</a:t>
            </a:r>
          </a:p>
          <a:p>
            <a:pPr marL="400050" lvl="1" indent="0">
              <a:buNone/>
            </a:pPr>
            <a:endParaRPr lang="de-DE" sz="2000" dirty="0">
              <a:solidFill>
                <a:srgbClr val="FFC000"/>
              </a:solidFill>
            </a:endParaRPr>
          </a:p>
          <a:p>
            <a:pPr marL="0" indent="0">
              <a:buNone/>
            </a:pPr>
            <a:endParaRPr lang="de-DE" dirty="0"/>
          </a:p>
        </p:txBody>
      </p:sp>
      <p:sp>
        <p:nvSpPr>
          <p:cNvPr id="4" name="Datumsplatzhalter 3"/>
          <p:cNvSpPr>
            <a:spLocks noGrp="1"/>
          </p:cNvSpPr>
          <p:nvPr>
            <p:ph type="dt" sz="half" idx="10"/>
          </p:nvPr>
        </p:nvSpPr>
        <p:spPr/>
        <p:txBody>
          <a:bodyPr/>
          <a:lstStyle/>
          <a:p>
            <a:endParaRPr lang="de-DE" dirty="0"/>
          </a:p>
        </p:txBody>
      </p:sp>
      <p:sp>
        <p:nvSpPr>
          <p:cNvPr id="5" name="Foliennummernplatzhalter 4"/>
          <p:cNvSpPr>
            <a:spLocks noGrp="1"/>
          </p:cNvSpPr>
          <p:nvPr>
            <p:ph type="sldNum" sz="quarter" idx="12"/>
          </p:nvPr>
        </p:nvSpPr>
        <p:spPr/>
        <p:txBody>
          <a:bodyPr/>
          <a:lstStyle/>
          <a:p>
            <a:fld id="{58C66621-0CC9-4C27-AFF7-F40A6EAA5580}" type="slidenum">
              <a:rPr lang="de-DE" smtClean="0"/>
              <a:pPr/>
              <a:t>7</a:t>
            </a:fld>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8282" y="260648"/>
            <a:ext cx="1305000" cy="1170000"/>
          </a:xfrm>
          <a:prstGeom prst="rect">
            <a:avLst/>
          </a:prstGeom>
        </p:spPr>
      </p:pic>
    </p:spTree>
    <p:extLst>
      <p:ext uri="{BB962C8B-B14F-4D97-AF65-F5344CB8AC3E}">
        <p14:creationId xmlns:p14="http://schemas.microsoft.com/office/powerpoint/2010/main" val="23314867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Autofit/>
          </a:bodyPr>
          <a:lstStyle/>
          <a:p>
            <a:pPr marL="358775" indent="-358775"/>
            <a:r>
              <a:rPr lang="de-DE" sz="2800" b="1" dirty="0"/>
              <a:t>7</a:t>
            </a:r>
            <a:r>
              <a:rPr lang="de-DE" sz="2800" b="1" dirty="0" smtClean="0"/>
              <a:t>. </a:t>
            </a:r>
            <a:r>
              <a:rPr lang="de-DE" sz="2800" b="1" dirty="0" smtClean="0"/>
              <a:t>Grundsätze </a:t>
            </a:r>
            <a:r>
              <a:rPr lang="de-DE" sz="2800" b="1" dirty="0"/>
              <a:t>der Datenverarbeitung </a:t>
            </a:r>
            <a:br>
              <a:rPr lang="de-DE" sz="2800" b="1" dirty="0"/>
            </a:br>
            <a:r>
              <a:rPr lang="de-DE" sz="2800" b="1" dirty="0"/>
              <a:t>(Art 5 </a:t>
            </a:r>
            <a:r>
              <a:rPr lang="de-DE" sz="2800" b="1" dirty="0" err="1"/>
              <a:t>Abs</a:t>
            </a:r>
            <a:r>
              <a:rPr lang="de-DE" sz="2800" b="1" dirty="0"/>
              <a:t> 1 DSGVO)</a:t>
            </a:r>
            <a:endParaRPr lang="de-DE" sz="2800" b="1" dirty="0"/>
          </a:p>
        </p:txBody>
      </p:sp>
      <p:sp>
        <p:nvSpPr>
          <p:cNvPr id="3" name="Inhaltsplatzhalter 2"/>
          <p:cNvSpPr>
            <a:spLocks noGrp="1"/>
          </p:cNvSpPr>
          <p:nvPr>
            <p:ph idx="1"/>
          </p:nvPr>
        </p:nvSpPr>
        <p:spPr/>
        <p:txBody>
          <a:bodyPr>
            <a:normAutofit/>
          </a:bodyPr>
          <a:lstStyle/>
          <a:p>
            <a:r>
              <a:rPr lang="de-DE" sz="2400" dirty="0"/>
              <a:t>Rechtmäßigkeit der Verarbeitung </a:t>
            </a:r>
          </a:p>
          <a:p>
            <a:r>
              <a:rPr lang="de-DE" sz="2400" dirty="0"/>
              <a:t>Verarbeitung nach Treu und Glauben</a:t>
            </a:r>
          </a:p>
          <a:p>
            <a:r>
              <a:rPr lang="de-DE" sz="2400" dirty="0"/>
              <a:t>Transparenz</a:t>
            </a:r>
          </a:p>
          <a:p>
            <a:r>
              <a:rPr lang="de-DE" sz="2400" dirty="0"/>
              <a:t>Zweckbindung</a:t>
            </a:r>
            <a:endParaRPr lang="de-AT" sz="2400" dirty="0"/>
          </a:p>
          <a:p>
            <a:r>
              <a:rPr lang="de-DE" sz="2400" dirty="0"/>
              <a:t>Datenminimierung </a:t>
            </a:r>
          </a:p>
          <a:p>
            <a:r>
              <a:rPr lang="de-AT" sz="2400" dirty="0"/>
              <a:t>Richtigkeit der Datenverarbeitung</a:t>
            </a:r>
            <a:endParaRPr lang="de-DE" sz="2400" dirty="0"/>
          </a:p>
          <a:p>
            <a:r>
              <a:rPr lang="de-AT" sz="2400" dirty="0"/>
              <a:t>Speicherbegrenzung</a:t>
            </a:r>
            <a:endParaRPr lang="de-DE" sz="2400" dirty="0"/>
          </a:p>
          <a:p>
            <a:r>
              <a:rPr lang="de-AT" sz="2400" dirty="0"/>
              <a:t>Integrität und Vertraulichkeit</a:t>
            </a:r>
            <a:endParaRPr lang="de-DE" sz="2400" dirty="0"/>
          </a:p>
          <a:p>
            <a:pPr marL="400050" lvl="1" indent="0">
              <a:buNone/>
            </a:pPr>
            <a:endParaRPr lang="de-DE" sz="2000" dirty="0">
              <a:solidFill>
                <a:srgbClr val="FFC000"/>
              </a:solidFill>
            </a:endParaRPr>
          </a:p>
          <a:p>
            <a:pPr marL="0" indent="0">
              <a:buNone/>
            </a:pPr>
            <a:endParaRPr lang="de-DE" dirty="0"/>
          </a:p>
        </p:txBody>
      </p:sp>
      <p:sp>
        <p:nvSpPr>
          <p:cNvPr id="4" name="Datumsplatzhalter 3"/>
          <p:cNvSpPr>
            <a:spLocks noGrp="1"/>
          </p:cNvSpPr>
          <p:nvPr>
            <p:ph type="dt" sz="half" idx="10"/>
          </p:nvPr>
        </p:nvSpPr>
        <p:spPr/>
        <p:txBody>
          <a:bodyPr/>
          <a:lstStyle/>
          <a:p>
            <a:endParaRPr lang="de-DE" dirty="0"/>
          </a:p>
        </p:txBody>
      </p:sp>
      <p:sp>
        <p:nvSpPr>
          <p:cNvPr id="5" name="Foliennummernplatzhalter 4"/>
          <p:cNvSpPr>
            <a:spLocks noGrp="1"/>
          </p:cNvSpPr>
          <p:nvPr>
            <p:ph type="sldNum" sz="quarter" idx="12"/>
          </p:nvPr>
        </p:nvSpPr>
        <p:spPr/>
        <p:txBody>
          <a:bodyPr/>
          <a:lstStyle/>
          <a:p>
            <a:fld id="{58C66621-0CC9-4C27-AFF7-F40A6EAA5580}" type="slidenum">
              <a:rPr lang="de-DE" smtClean="0"/>
              <a:pPr/>
              <a:t>8</a:t>
            </a:fld>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8282" y="260648"/>
            <a:ext cx="1305000" cy="1170000"/>
          </a:xfrm>
          <a:prstGeom prst="rect">
            <a:avLst/>
          </a:prstGeom>
        </p:spPr>
      </p:pic>
    </p:spTree>
    <p:extLst>
      <p:ext uri="{BB962C8B-B14F-4D97-AF65-F5344CB8AC3E}">
        <p14:creationId xmlns:p14="http://schemas.microsoft.com/office/powerpoint/2010/main" val="20065099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18864" y="341784"/>
            <a:ext cx="8229600" cy="1143000"/>
          </a:xfrm>
        </p:spPr>
        <p:txBody>
          <a:bodyPr>
            <a:normAutofit/>
          </a:bodyPr>
          <a:lstStyle/>
          <a:p>
            <a:r>
              <a:rPr lang="de-AT" sz="2800" b="1" dirty="0" smtClean="0"/>
              <a:t>8. Art. </a:t>
            </a:r>
            <a:r>
              <a:rPr lang="de-AT" sz="2800" b="1" dirty="0" smtClean="0"/>
              <a:t>32 DSGVO / Sicherheit der Daten</a:t>
            </a:r>
            <a:endParaRPr lang="de-DE" sz="2800" b="1" dirty="0"/>
          </a:p>
        </p:txBody>
      </p:sp>
      <p:sp>
        <p:nvSpPr>
          <p:cNvPr id="3" name="Inhaltsplatzhalter 2"/>
          <p:cNvSpPr>
            <a:spLocks noGrp="1"/>
          </p:cNvSpPr>
          <p:nvPr>
            <p:ph idx="1"/>
          </p:nvPr>
        </p:nvSpPr>
        <p:spPr>
          <a:xfrm>
            <a:off x="457200" y="2042947"/>
            <a:ext cx="3682752" cy="305932"/>
          </a:xfrm>
          <a:ln>
            <a:noFill/>
          </a:ln>
        </p:spPr>
        <p:txBody>
          <a:bodyPr>
            <a:normAutofit fontScale="92500" lnSpcReduction="20000"/>
          </a:bodyPr>
          <a:lstStyle/>
          <a:p>
            <a:r>
              <a:rPr lang="de-AT" sz="1800" dirty="0" smtClean="0"/>
              <a:t>Deutsche </a:t>
            </a:r>
            <a:r>
              <a:rPr lang="de-AT" sz="1800" dirty="0"/>
              <a:t>Fassung des Abs. 1</a:t>
            </a:r>
            <a:endParaRPr lang="de-DE" sz="1800" dirty="0"/>
          </a:p>
          <a:p>
            <a:pPr marL="0" indent="0">
              <a:buNone/>
            </a:pPr>
            <a:endParaRPr lang="de-AT" dirty="0" smtClean="0"/>
          </a:p>
          <a:p>
            <a:pPr marL="0" indent="0">
              <a:buNone/>
            </a:pPr>
            <a:endParaRPr lang="de-DE" dirty="0"/>
          </a:p>
        </p:txBody>
      </p:sp>
      <p:sp>
        <p:nvSpPr>
          <p:cNvPr id="4" name="Datumsplatzhalter 3"/>
          <p:cNvSpPr>
            <a:spLocks noGrp="1"/>
          </p:cNvSpPr>
          <p:nvPr>
            <p:ph type="dt" sz="half" idx="10"/>
          </p:nvPr>
        </p:nvSpPr>
        <p:spPr/>
        <p:txBody>
          <a:bodyPr/>
          <a:lstStyle/>
          <a:p>
            <a:endParaRPr lang="de-DE" dirty="0"/>
          </a:p>
        </p:txBody>
      </p:sp>
      <p:sp>
        <p:nvSpPr>
          <p:cNvPr id="5" name="Foliennummernplatzhalter 4"/>
          <p:cNvSpPr>
            <a:spLocks noGrp="1"/>
          </p:cNvSpPr>
          <p:nvPr>
            <p:ph type="sldNum" sz="quarter" idx="12"/>
          </p:nvPr>
        </p:nvSpPr>
        <p:spPr/>
        <p:txBody>
          <a:bodyPr/>
          <a:lstStyle/>
          <a:p>
            <a:fld id="{58C66621-0CC9-4C27-AFF7-F40A6EAA5580}" type="slidenum">
              <a:rPr lang="de-DE" smtClean="0"/>
              <a:pPr/>
              <a:t>9</a:t>
            </a:fld>
            <a:endParaRPr lang="de-DE" dirty="0"/>
          </a:p>
        </p:txBody>
      </p:sp>
      <p:pic>
        <p:nvPicPr>
          <p:cNvPr id="6" name="Grafik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08282" y="333410"/>
            <a:ext cx="1305000" cy="1170000"/>
          </a:xfrm>
          <a:prstGeom prst="rect">
            <a:avLst/>
          </a:prstGeom>
        </p:spPr>
      </p:pic>
      <p:sp>
        <p:nvSpPr>
          <p:cNvPr id="8" name="Textfeld 7"/>
          <p:cNvSpPr txBox="1"/>
          <p:nvPr/>
        </p:nvSpPr>
        <p:spPr>
          <a:xfrm>
            <a:off x="653547" y="2492896"/>
            <a:ext cx="3672408" cy="3785652"/>
          </a:xfrm>
          <a:prstGeom prst="rect">
            <a:avLst/>
          </a:prstGeom>
          <a:noFill/>
        </p:spPr>
        <p:txBody>
          <a:bodyPr wrap="square" rtlCol="0">
            <a:spAutoFit/>
          </a:bodyPr>
          <a:lstStyle/>
          <a:p>
            <a:pPr lvl="0"/>
            <a:r>
              <a:rPr lang="de-DE" sz="1000" dirty="0">
                <a:latin typeface="Arial" panose="020B0604020202020204" pitchFamily="34" charset="0"/>
                <a:cs typeface="Arial" panose="020B0604020202020204" pitchFamily="34" charset="0"/>
              </a:rPr>
              <a:t>Unter Berücksichtigung des Stands der Technik, der Implementierungskosten und der Art, des Umfangs, der Umstände und der Zwecke der Verarbeitung sowie der unterschiedlichen Eintrittswahrscheinlichkeit und Schwere des Risikos für die Rechte und Freiheiten natürlicher Personen treffen der Verantwortliche und der </a:t>
            </a:r>
            <a:r>
              <a:rPr lang="de-DE" sz="1000" dirty="0" err="1">
                <a:latin typeface="Arial" panose="020B0604020202020204" pitchFamily="34" charset="0"/>
                <a:cs typeface="Arial" panose="020B0604020202020204" pitchFamily="34" charset="0"/>
              </a:rPr>
              <a:t>Auftragsverarbeiter</a:t>
            </a:r>
            <a:r>
              <a:rPr lang="de-DE" sz="1000" dirty="0">
                <a:latin typeface="Arial" panose="020B0604020202020204" pitchFamily="34" charset="0"/>
                <a:cs typeface="Arial" panose="020B0604020202020204" pitchFamily="34" charset="0"/>
              </a:rPr>
              <a:t> geeignete technische und organisatorische Maßnahmen, um ein dem Risiko angemessenes Schutzniveau zu gewährleisten; diese Maßnahmen schließen gegebenenfalls unter anderem Folgendes ein: </a:t>
            </a:r>
          </a:p>
          <a:p>
            <a:pPr marL="174625" lvl="1" indent="-174625">
              <a:buAutoNum type="alphaLcParenR"/>
            </a:pPr>
            <a:r>
              <a:rPr lang="de-DE" sz="1000" dirty="0" smtClean="0">
                <a:latin typeface="Arial" panose="020B0604020202020204" pitchFamily="34" charset="0"/>
                <a:cs typeface="Arial" panose="020B0604020202020204" pitchFamily="34" charset="0"/>
              </a:rPr>
              <a:t>die </a:t>
            </a:r>
            <a:r>
              <a:rPr lang="de-DE" sz="1000" dirty="0" err="1">
                <a:latin typeface="Arial" panose="020B0604020202020204" pitchFamily="34" charset="0"/>
                <a:cs typeface="Arial" panose="020B0604020202020204" pitchFamily="34" charset="0"/>
              </a:rPr>
              <a:t>Pseudonymisierung</a:t>
            </a:r>
            <a:r>
              <a:rPr lang="de-DE" sz="1000" dirty="0">
                <a:latin typeface="Arial" panose="020B0604020202020204" pitchFamily="34" charset="0"/>
                <a:cs typeface="Arial" panose="020B0604020202020204" pitchFamily="34" charset="0"/>
              </a:rPr>
              <a:t> und Verschlüsselung personenbezogener </a:t>
            </a:r>
            <a:r>
              <a:rPr lang="de-DE" sz="1000" dirty="0" smtClean="0">
                <a:latin typeface="Arial" panose="020B0604020202020204" pitchFamily="34" charset="0"/>
                <a:cs typeface="Arial" panose="020B0604020202020204" pitchFamily="34" charset="0"/>
              </a:rPr>
              <a:t>Daten;</a:t>
            </a:r>
          </a:p>
          <a:p>
            <a:pPr marL="174625" lvl="1" indent="-174625">
              <a:buAutoNum type="alphaLcParenR"/>
            </a:pPr>
            <a:r>
              <a:rPr lang="de-DE" sz="1000" dirty="0" smtClean="0">
                <a:latin typeface="Arial" panose="020B0604020202020204" pitchFamily="34" charset="0"/>
                <a:cs typeface="Arial" panose="020B0604020202020204" pitchFamily="34" charset="0"/>
              </a:rPr>
              <a:t>die </a:t>
            </a:r>
            <a:r>
              <a:rPr lang="de-DE" sz="1000" dirty="0">
                <a:latin typeface="Arial" panose="020B0604020202020204" pitchFamily="34" charset="0"/>
                <a:cs typeface="Arial" panose="020B0604020202020204" pitchFamily="34" charset="0"/>
              </a:rPr>
              <a:t>Fähigkeit, die Vertraulichkeit, Integrität, Verfügbarkeit und Belastbarkeit der Systeme und Dienste im Zusammenhang mit der Verarbeitung auf Dauer </a:t>
            </a:r>
            <a:r>
              <a:rPr lang="de-DE" sz="1000" dirty="0" smtClean="0">
                <a:latin typeface="Arial" panose="020B0604020202020204" pitchFamily="34" charset="0"/>
                <a:cs typeface="Arial" panose="020B0604020202020204" pitchFamily="34" charset="0"/>
              </a:rPr>
              <a:t>sicherzustellen;</a:t>
            </a:r>
          </a:p>
          <a:p>
            <a:pPr marL="174625" lvl="1" indent="-174625">
              <a:buAutoNum type="alphaLcParenR"/>
            </a:pPr>
            <a:r>
              <a:rPr lang="de-DE" sz="1000" dirty="0" smtClean="0">
                <a:latin typeface="Arial" panose="020B0604020202020204" pitchFamily="34" charset="0"/>
                <a:cs typeface="Arial" panose="020B0604020202020204" pitchFamily="34" charset="0"/>
              </a:rPr>
              <a:t>die </a:t>
            </a:r>
            <a:r>
              <a:rPr lang="de-DE" sz="1000" dirty="0">
                <a:latin typeface="Arial" panose="020B0604020202020204" pitchFamily="34" charset="0"/>
                <a:cs typeface="Arial" panose="020B0604020202020204" pitchFamily="34" charset="0"/>
              </a:rPr>
              <a:t>Fähigkeit, die Verfügbarkeit der personenbezogenen Daten und den Zugang zu ihnen bei einem physischen oder technischen Zwischenfall rasch </a:t>
            </a:r>
            <a:r>
              <a:rPr lang="de-DE" sz="1000" dirty="0" smtClean="0">
                <a:latin typeface="Arial" panose="020B0604020202020204" pitchFamily="34" charset="0"/>
                <a:cs typeface="Arial" panose="020B0604020202020204" pitchFamily="34" charset="0"/>
              </a:rPr>
              <a:t>wiederherzustellen;</a:t>
            </a:r>
          </a:p>
          <a:p>
            <a:pPr marL="174625" lvl="1" indent="-174625">
              <a:buAutoNum type="alphaLcParenR"/>
            </a:pPr>
            <a:r>
              <a:rPr lang="de-DE" sz="1000" dirty="0" smtClean="0">
                <a:latin typeface="Arial" panose="020B0604020202020204" pitchFamily="34" charset="0"/>
                <a:cs typeface="Arial" panose="020B0604020202020204" pitchFamily="34" charset="0"/>
              </a:rPr>
              <a:t>ein </a:t>
            </a:r>
            <a:r>
              <a:rPr lang="de-DE" sz="1000" dirty="0">
                <a:latin typeface="Arial" panose="020B0604020202020204" pitchFamily="34" charset="0"/>
                <a:cs typeface="Arial" panose="020B0604020202020204" pitchFamily="34" charset="0"/>
              </a:rPr>
              <a:t>Verfahren zur regelmäßigen Überprüfung, Bewertung und Evaluierung der Wirksamkeit der technischen und organisatorischen Maßnahmen zur Gewährleistung der Sicherheit der Verarbeitung.</a:t>
            </a:r>
          </a:p>
          <a:p>
            <a:endParaRPr lang="de-DE" sz="1000" dirty="0">
              <a:latin typeface="Arial" panose="020B0604020202020204" pitchFamily="34" charset="0"/>
              <a:cs typeface="Arial" panose="020B0604020202020204" pitchFamily="34" charset="0"/>
            </a:endParaRPr>
          </a:p>
        </p:txBody>
      </p:sp>
      <p:sp>
        <p:nvSpPr>
          <p:cNvPr id="9" name="Textfeld 8"/>
          <p:cNvSpPr txBox="1"/>
          <p:nvPr/>
        </p:nvSpPr>
        <p:spPr>
          <a:xfrm>
            <a:off x="5148064" y="2492896"/>
            <a:ext cx="3456384" cy="3170099"/>
          </a:xfrm>
          <a:prstGeom prst="rect">
            <a:avLst/>
          </a:prstGeom>
          <a:noFill/>
        </p:spPr>
        <p:txBody>
          <a:bodyPr wrap="square" rtlCol="0">
            <a:spAutoFit/>
          </a:bodyPr>
          <a:lstStyle/>
          <a:p>
            <a:pPr lvl="0">
              <a:tabLst>
                <a:tab pos="271463" algn="l"/>
              </a:tabLst>
            </a:pPr>
            <a:r>
              <a:rPr lang="en-US" sz="1000" dirty="0">
                <a:latin typeface="Arial" panose="020B0604020202020204" pitchFamily="34" charset="0"/>
                <a:cs typeface="Arial" panose="020B0604020202020204" pitchFamily="34" charset="0"/>
              </a:rPr>
              <a:t>Taking into account the state of the art, the costs of implementation and the nature, scope, context and purposes of processing as well as the risk of varying likelihood and severity for the rights and freedoms of natural persons, the controller and the processor shall implement appropriate technical and </a:t>
            </a:r>
            <a:r>
              <a:rPr lang="en-US" sz="1000" dirty="0" err="1">
                <a:latin typeface="Arial" panose="020B0604020202020204" pitchFamily="34" charset="0"/>
                <a:cs typeface="Arial" panose="020B0604020202020204" pitchFamily="34" charset="0"/>
              </a:rPr>
              <a:t>organisational</a:t>
            </a:r>
            <a:r>
              <a:rPr lang="en-US" sz="1000" dirty="0">
                <a:latin typeface="Arial" panose="020B0604020202020204" pitchFamily="34" charset="0"/>
                <a:cs typeface="Arial" panose="020B0604020202020204" pitchFamily="34" charset="0"/>
              </a:rPr>
              <a:t> measures to ensure a level of security appropriate to the risk, including inter alia as appropriate: </a:t>
            </a:r>
            <a:endParaRPr lang="de-DE" sz="1000" dirty="0">
              <a:latin typeface="Arial" panose="020B0604020202020204" pitchFamily="34" charset="0"/>
              <a:cs typeface="Arial" panose="020B0604020202020204" pitchFamily="34" charset="0"/>
            </a:endParaRPr>
          </a:p>
          <a:p>
            <a:pPr marL="184150" lvl="1" indent="-184150">
              <a:buAutoNum type="alphaLcParenR"/>
              <a:tabLst>
                <a:tab pos="174625" algn="l"/>
              </a:tabLst>
            </a:pPr>
            <a:r>
              <a:rPr lang="en-US" sz="1000" dirty="0" smtClean="0">
                <a:latin typeface="Arial" panose="020B0604020202020204" pitchFamily="34" charset="0"/>
                <a:cs typeface="Arial" panose="020B0604020202020204" pitchFamily="34" charset="0"/>
              </a:rPr>
              <a:t>the </a:t>
            </a:r>
            <a:r>
              <a:rPr lang="en-US" sz="1000" dirty="0" err="1">
                <a:latin typeface="Arial" panose="020B0604020202020204" pitchFamily="34" charset="0"/>
                <a:cs typeface="Arial" panose="020B0604020202020204" pitchFamily="34" charset="0"/>
              </a:rPr>
              <a:t>pseudonymisation</a:t>
            </a:r>
            <a:r>
              <a:rPr lang="en-US" sz="1000" dirty="0">
                <a:latin typeface="Arial" panose="020B0604020202020204" pitchFamily="34" charset="0"/>
                <a:cs typeface="Arial" panose="020B0604020202020204" pitchFamily="34" charset="0"/>
              </a:rPr>
              <a:t> and encryption of personal </a:t>
            </a:r>
            <a:r>
              <a:rPr lang="en-US" sz="1000" dirty="0" smtClean="0">
                <a:latin typeface="Arial" panose="020B0604020202020204" pitchFamily="34" charset="0"/>
                <a:cs typeface="Arial" panose="020B0604020202020204" pitchFamily="34" charset="0"/>
              </a:rPr>
              <a:t>data;</a:t>
            </a:r>
            <a:endParaRPr lang="de-DE" sz="1000" dirty="0">
              <a:latin typeface="Arial" panose="020B0604020202020204" pitchFamily="34" charset="0"/>
              <a:cs typeface="Arial" panose="020B0604020202020204" pitchFamily="34" charset="0"/>
            </a:endParaRPr>
          </a:p>
          <a:p>
            <a:pPr marL="184150" lvl="1" indent="-184150">
              <a:buAutoNum type="alphaLcParenR"/>
              <a:tabLst>
                <a:tab pos="174625" algn="l"/>
              </a:tabLst>
            </a:pPr>
            <a:r>
              <a:rPr lang="en-US" sz="1000" dirty="0" smtClean="0">
                <a:latin typeface="Arial" panose="020B0604020202020204" pitchFamily="34" charset="0"/>
                <a:cs typeface="Arial" panose="020B0604020202020204" pitchFamily="34" charset="0"/>
              </a:rPr>
              <a:t>the </a:t>
            </a:r>
            <a:r>
              <a:rPr lang="en-US" sz="1000" dirty="0">
                <a:latin typeface="Arial" panose="020B0604020202020204" pitchFamily="34" charset="0"/>
                <a:cs typeface="Arial" panose="020B0604020202020204" pitchFamily="34" charset="0"/>
              </a:rPr>
              <a:t>ability to ensure the ongoing confidentiality, integrity, availability and resilience of processing systems and </a:t>
            </a:r>
            <a:r>
              <a:rPr lang="en-US" sz="1000" dirty="0" smtClean="0">
                <a:latin typeface="Arial" panose="020B0604020202020204" pitchFamily="34" charset="0"/>
                <a:cs typeface="Arial" panose="020B0604020202020204" pitchFamily="34" charset="0"/>
              </a:rPr>
              <a:t>services;</a:t>
            </a:r>
            <a:endParaRPr lang="de-DE" sz="1000" dirty="0">
              <a:latin typeface="Arial" panose="020B0604020202020204" pitchFamily="34" charset="0"/>
              <a:cs typeface="Arial" panose="020B0604020202020204" pitchFamily="34" charset="0"/>
            </a:endParaRPr>
          </a:p>
          <a:p>
            <a:pPr marL="184150" lvl="1" indent="-184150">
              <a:buAutoNum type="alphaLcParenR"/>
              <a:tabLst>
                <a:tab pos="174625" algn="l"/>
              </a:tabLst>
            </a:pPr>
            <a:r>
              <a:rPr lang="en-US" sz="1000" dirty="0" smtClean="0">
                <a:latin typeface="Arial" panose="020B0604020202020204" pitchFamily="34" charset="0"/>
                <a:cs typeface="Arial" panose="020B0604020202020204" pitchFamily="34" charset="0"/>
              </a:rPr>
              <a:t>the </a:t>
            </a:r>
            <a:r>
              <a:rPr lang="en-US" sz="1000" dirty="0">
                <a:latin typeface="Arial" panose="020B0604020202020204" pitchFamily="34" charset="0"/>
                <a:cs typeface="Arial" panose="020B0604020202020204" pitchFamily="34" charset="0"/>
              </a:rPr>
              <a:t>ability to restore the availability and access to personal data in a timely manner in the event of a physical or technical </a:t>
            </a:r>
            <a:r>
              <a:rPr lang="en-US" sz="1000" dirty="0" smtClean="0">
                <a:latin typeface="Arial" panose="020B0604020202020204" pitchFamily="34" charset="0"/>
                <a:cs typeface="Arial" panose="020B0604020202020204" pitchFamily="34" charset="0"/>
              </a:rPr>
              <a:t>incident;</a:t>
            </a:r>
            <a:endParaRPr lang="de-DE" sz="1000" dirty="0">
              <a:latin typeface="Arial" panose="020B0604020202020204" pitchFamily="34" charset="0"/>
              <a:cs typeface="Arial" panose="020B0604020202020204" pitchFamily="34" charset="0"/>
            </a:endParaRPr>
          </a:p>
          <a:p>
            <a:pPr marL="184150" lvl="1" indent="-184150">
              <a:buAutoNum type="alphaLcParenR"/>
              <a:tabLst>
                <a:tab pos="174625" algn="l"/>
              </a:tabLst>
            </a:pPr>
            <a:r>
              <a:rPr lang="en-US" sz="1000" dirty="0" smtClean="0">
                <a:latin typeface="Arial" panose="020B0604020202020204" pitchFamily="34" charset="0"/>
                <a:cs typeface="Arial" panose="020B0604020202020204" pitchFamily="34" charset="0"/>
              </a:rPr>
              <a:t>a </a:t>
            </a:r>
            <a:r>
              <a:rPr lang="en-US" sz="1000" dirty="0">
                <a:latin typeface="Arial" panose="020B0604020202020204" pitchFamily="34" charset="0"/>
                <a:cs typeface="Arial" panose="020B0604020202020204" pitchFamily="34" charset="0"/>
              </a:rPr>
              <a:t>process for regularly testing, assessing and evaluating the effectiveness of technical and </a:t>
            </a:r>
            <a:r>
              <a:rPr lang="en-US" sz="1000" dirty="0" err="1">
                <a:latin typeface="Arial" panose="020B0604020202020204" pitchFamily="34" charset="0"/>
                <a:cs typeface="Arial" panose="020B0604020202020204" pitchFamily="34" charset="0"/>
              </a:rPr>
              <a:t>organisational</a:t>
            </a:r>
            <a:r>
              <a:rPr lang="en-US" sz="1000" dirty="0">
                <a:latin typeface="Arial" panose="020B0604020202020204" pitchFamily="34" charset="0"/>
                <a:cs typeface="Arial" panose="020B0604020202020204" pitchFamily="34" charset="0"/>
              </a:rPr>
              <a:t> measures for ensuring the security of the processing.</a:t>
            </a:r>
            <a:endParaRPr lang="de-DE" sz="1000" dirty="0">
              <a:latin typeface="Arial" panose="020B0604020202020204" pitchFamily="34" charset="0"/>
              <a:cs typeface="Arial" panose="020B0604020202020204" pitchFamily="34" charset="0"/>
            </a:endParaRPr>
          </a:p>
          <a:p>
            <a:pPr marL="184150" indent="-184150">
              <a:tabLst>
                <a:tab pos="174625" algn="l"/>
              </a:tabLst>
            </a:pPr>
            <a:endParaRPr lang="de-DE" sz="1000" dirty="0">
              <a:latin typeface="Arial" panose="020B0604020202020204" pitchFamily="34" charset="0"/>
              <a:cs typeface="Arial" panose="020B0604020202020204" pitchFamily="34" charset="0"/>
            </a:endParaRPr>
          </a:p>
        </p:txBody>
      </p:sp>
      <p:sp>
        <p:nvSpPr>
          <p:cNvPr id="13" name="Inhaltsplatzhalter 2"/>
          <p:cNvSpPr txBox="1">
            <a:spLocks/>
          </p:cNvSpPr>
          <p:nvPr/>
        </p:nvSpPr>
        <p:spPr>
          <a:xfrm>
            <a:off x="4921696" y="2042947"/>
            <a:ext cx="3682752" cy="323834"/>
          </a:xfrm>
          <a:prstGeom prst="rect">
            <a:avLst/>
          </a:prstGeom>
          <a:ln>
            <a:noFill/>
          </a:ln>
        </p:spPr>
        <p:txBody>
          <a:bodyPr vert="horz" lIns="91440" tIns="45720" rIns="91440" bIns="45720" rtlCol="0">
            <a:normAutofit fontScale="25000" lnSpcReduction="20000"/>
          </a:bodyPr>
          <a:lstStyle>
            <a:lvl1pPr marL="342900" indent="-342900" algn="l" defTabSz="914400" rtl="0" eaLnBrk="1" latinLnBrk="0" hangingPunct="1">
              <a:spcBef>
                <a:spcPct val="20000"/>
              </a:spcBef>
              <a:buClr>
                <a:srgbClr val="FFB547"/>
              </a:buClr>
              <a:buFont typeface="Wingdings" panose="05000000000000000000" pitchFamily="2" charset="2"/>
              <a:buChar char="§"/>
              <a:defRPr sz="3200" kern="1200">
                <a:solidFill>
                  <a:srgbClr val="002060"/>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FFB547"/>
              </a:buClr>
              <a:buFont typeface="Wingdings" panose="05000000000000000000" pitchFamily="2" charset="2"/>
              <a:buChar char="§"/>
              <a:defRPr sz="2800" kern="1200" baseline="0">
                <a:solidFill>
                  <a:srgbClr val="00206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FFB547"/>
              </a:buClr>
              <a:buFont typeface="Wingdings" panose="05000000000000000000" pitchFamily="2" charset="2"/>
              <a:buChar char="§"/>
              <a:defRPr sz="2400" kern="1200">
                <a:solidFill>
                  <a:srgbClr val="00206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FFB547"/>
              </a:buClr>
              <a:buFont typeface="Wingdings" panose="05000000000000000000" pitchFamily="2" charset="2"/>
              <a:buChar char="§"/>
              <a:defRPr sz="2000" kern="1200">
                <a:solidFill>
                  <a:srgbClr val="00206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FFB547"/>
              </a:buClr>
              <a:buFont typeface="Wingdings" panose="05000000000000000000" pitchFamily="2" charset="2"/>
              <a:buChar char="§"/>
              <a:defRPr sz="2000" kern="1200">
                <a:solidFill>
                  <a:srgbClr val="00206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de-AT" sz="7200" dirty="0" smtClean="0"/>
              <a:t>Englische Fassung des Abs. 1</a:t>
            </a:r>
            <a:endParaRPr lang="de-DE" sz="7200" dirty="0" smtClean="0"/>
          </a:p>
          <a:p>
            <a:pPr marL="0" indent="0">
              <a:buFont typeface="Wingdings" panose="05000000000000000000" pitchFamily="2" charset="2"/>
              <a:buNone/>
            </a:pPr>
            <a:endParaRPr lang="de-AT" sz="1800" dirty="0" smtClean="0"/>
          </a:p>
          <a:p>
            <a:pPr marL="0" indent="0">
              <a:buFont typeface="Wingdings" panose="05000000000000000000" pitchFamily="2" charset="2"/>
              <a:buNone/>
            </a:pPr>
            <a:endParaRPr lang="de-AT" dirty="0" smtClean="0"/>
          </a:p>
          <a:p>
            <a:pPr marL="0" indent="0">
              <a:buFont typeface="Wingdings" panose="05000000000000000000" pitchFamily="2" charset="2"/>
              <a:buNone/>
            </a:pPr>
            <a:endParaRPr lang="de-DE" dirty="0"/>
          </a:p>
        </p:txBody>
      </p:sp>
    </p:spTree>
    <p:extLst>
      <p:ext uri="{BB962C8B-B14F-4D97-AF65-F5344CB8AC3E}">
        <p14:creationId xmlns:p14="http://schemas.microsoft.com/office/powerpoint/2010/main" val="47768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92D108EB4F95409A22BB5A3B6F942D" ma:contentTypeVersion="17" ma:contentTypeDescription="Create a new document." ma:contentTypeScope="" ma:versionID="0b5dd6b6e54ce4ca53d2f05732fe43c1">
  <xsd:schema xmlns:xsd="http://www.w3.org/2001/XMLSchema" xmlns:xs="http://www.w3.org/2001/XMLSchema" xmlns:p="http://schemas.microsoft.com/office/2006/metadata/properties" xmlns:ns2="16d2f220-7472-4f34-9c1e-608ff58db3eb" xmlns:ns3="4fbc2bfc-94da-4d39-9bda-3c25ad8f5f73" targetNamespace="http://schemas.microsoft.com/office/2006/metadata/properties" ma:root="true" ma:fieldsID="3c4aa63fb9b57636e3c26b2e910475e1" ns2:_="" ns3:_="">
    <xsd:import namespace="16d2f220-7472-4f34-9c1e-608ff58db3eb"/>
    <xsd:import namespace="4fbc2bfc-94da-4d39-9bda-3c25ad8f5f73"/>
    <xsd:element name="properties">
      <xsd:complexType>
        <xsd:sequence>
          <xsd:element name="documentManagement">
            <xsd:complexType>
              <xsd:all>
                <xsd:element ref="ns2:SB" minOccurs="0"/>
                <xsd:element ref="ns2:AdvDocId" minOccurs="0"/>
                <xsd:element ref="ns2:AdvDocVersion" minOccurs="0"/>
                <xsd:element ref="ns2:ANr" minOccurs="0"/>
                <xsd:element ref="ns2:AKurz" minOccurs="0"/>
                <xsd:element ref="ns2:Klient1" minOccurs="0"/>
                <xsd:element ref="ns2:Klient1Kurz" minOccurs="0"/>
                <xsd:element ref="ns2:RA" minOccurs="0"/>
                <xsd:element ref="ns2:Causa" minOccurs="0"/>
                <xsd:element ref="ns2:Ablagedatum" minOccurs="0"/>
                <xsd:element ref="ns2:Team" minOccurs="0"/>
                <xsd:element ref="ns2:o42fa5a7c4a1452ba6281d6cf3a95145" minOccurs="0"/>
                <xsd:element ref="ns3:TaxCatchAll" minOccurs="0"/>
                <xsd:element ref="ns2:OCR_Fehl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6d2f220-7472-4f34-9c1e-608ff58db3eb" elementFormDefault="qualified">
    <xsd:import namespace="http://schemas.microsoft.com/office/2006/documentManagement/types"/>
    <xsd:import namespace="http://schemas.microsoft.com/office/infopath/2007/PartnerControls"/>
    <xsd:element name="SB" ma:index="8" nillable="true" ma:displayName="SB" ma:description="SB des Dokuments" ma:internalName="SB">
      <xsd:simpleType>
        <xsd:restriction base="dms:Text">
          <xsd:maxLength value="3"/>
        </xsd:restriction>
      </xsd:simpleType>
    </xsd:element>
    <xsd:element name="AdvDocId" ma:index="9" nillable="true" ma:displayName="AdvDocId" ma:decimals="0" ma:description="Dokument ID" ma:internalName="AdvDocId">
      <xsd:simpleType>
        <xsd:restriction base="dms:Number"/>
      </xsd:simpleType>
    </xsd:element>
    <xsd:element name="AdvDocVersion" ma:index="10" nillable="true" ma:displayName="AdvDocVersion" ma:description="Dokument Version" ma:internalName="AdvDocVersion">
      <xsd:simpleType>
        <xsd:restriction base="dms:Text">
          <xsd:maxLength value="20"/>
        </xsd:restriction>
      </xsd:simpleType>
    </xsd:element>
    <xsd:element name="ANr" ma:index="11" nillable="true" ma:displayName="ANr" ma:indexed="true" ma:list="{D99A694F-95C0-4888-BDF2-1D4A91C15D84}" ma:internalName="ANr" ma:showField="ANr">
      <xsd:simpleType>
        <xsd:restriction base="dms:Lookup"/>
      </xsd:simpleType>
    </xsd:element>
    <xsd:element name="AKurz" ma:index="12" nillable="true" ma:displayName="AKurz" ma:list="{D99A694F-95C0-4888-BDF2-1D4A91C15D84}" ma:internalName="AKurz" ma:readOnly="true" ma:showField="AKurz" ma:web="4fbc2bfc-94da-4d39-9bda-3c25ad8f5f73">
      <xsd:simpleType>
        <xsd:restriction base="dms:Lookup"/>
      </xsd:simpleType>
    </xsd:element>
    <xsd:element name="Klient1" ma:index="13" nillable="true" ma:displayName="Klient1" ma:list="{D99A694F-95C0-4888-BDF2-1D4A91C15D84}" ma:internalName="Klient1" ma:readOnly="true" ma:showField="Klient1" ma:web="4fbc2bfc-94da-4d39-9bda-3c25ad8f5f73">
      <xsd:simpleType>
        <xsd:restriction base="dms:Lookup"/>
      </xsd:simpleType>
    </xsd:element>
    <xsd:element name="Klient1Kurz" ma:index="14" nillable="true" ma:displayName="Klient1Kurz" ma:list="{D99A694F-95C0-4888-BDF2-1D4A91C15D84}" ma:internalName="Klient1Kurz" ma:readOnly="true" ma:showField="Klient1Kurz" ma:web="4fbc2bfc-94da-4d39-9bda-3c25ad8f5f73">
      <xsd:simpleType>
        <xsd:restriction base="dms:Lookup"/>
      </xsd:simpleType>
    </xsd:element>
    <xsd:element name="RA" ma:index="15" nillable="true" ma:displayName="RA" ma:list="{D99A694F-95C0-4888-BDF2-1D4A91C15D84}" ma:internalName="RA" ma:readOnly="true" ma:showField="RA" ma:web="4fbc2bfc-94da-4d39-9bda-3c25ad8f5f73">
      <xsd:simpleType>
        <xsd:restriction base="dms:Lookup"/>
      </xsd:simpleType>
    </xsd:element>
    <xsd:element name="Causa" ma:index="16" nillable="true" ma:displayName="Causa" ma:list="{D99A694F-95C0-4888-BDF2-1D4A91C15D84}" ma:internalName="Causa" ma:readOnly="true" ma:showField="Causa" ma:web="4fbc2bfc-94da-4d39-9bda-3c25ad8f5f73">
      <xsd:simpleType>
        <xsd:restriction base="dms:Lookup"/>
      </xsd:simpleType>
    </xsd:element>
    <xsd:element name="Ablagedatum" ma:index="17" nillable="true" ma:displayName="Ablagedatum" ma:list="{D99A694F-95C0-4888-BDF2-1D4A91C15D84}" ma:internalName="Ablagedatum" ma:readOnly="true" ma:showField="Ablagedatum" ma:web="4fbc2bfc-94da-4d39-9bda-3c25ad8f5f73">
      <xsd:simpleType>
        <xsd:restriction base="dms:Lookup"/>
      </xsd:simpleType>
    </xsd:element>
    <xsd:element name="Team" ma:index="18" nillable="true" ma:displayName="Team" ma:list="{D99A694F-95C0-4888-BDF2-1D4A91C15D84}" ma:internalName="Team" ma:readOnly="true" ma:showField="Team" ma:web="4fbc2bfc-94da-4d39-9bda-3c25ad8f5f73">
      <xsd:simpleType>
        <xsd:restriction base="dms:Lookup"/>
      </xsd:simpleType>
    </xsd:element>
    <xsd:element name="o42fa5a7c4a1452ba6281d6cf3a95145" ma:index="20" nillable="true" ma:taxonomy="true" ma:internalName="o42fa5a7c4a1452ba6281d6cf3a95145" ma:taxonomyFieldName="Geografika" ma:displayName="Schlagworte" ma:readOnly="false" ma:default="" ma:fieldId="{842fa5a7-c4a1-452b-a628-1d6cf3a95145}" ma:taxonomyMulti="true" ma:sspId="00c0f9fd-ac9c-4088-8d91-5c598e20c42a" ma:termSetId="4e0fcaca-5275-4ad2-9d3d-5a067259efa0" ma:anchorId="00000000-0000-0000-0000-000000000000" ma:open="false" ma:isKeyword="false">
      <xsd:complexType>
        <xsd:sequence>
          <xsd:element ref="pc:Terms" minOccurs="0" maxOccurs="1"/>
        </xsd:sequence>
      </xsd:complexType>
    </xsd:element>
    <xsd:element name="OCR_Fehler" ma:index="22" nillable="true" ma:displayName="OCR_Fehler" ma:default="0" ma:internalName="OCR_Fehler">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4fbc2bfc-94da-4d39-9bda-3c25ad8f5f73"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4f6e4d47-3a8f-4195-b640-bef75497445f}" ma:internalName="TaxCatchAll" ma:showField="CatchAllData" ma:web="4fbc2bfc-94da-4d39-9bda-3c25ad8f5f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o42fa5a7c4a1452ba6281d6cf3a95145 xmlns="16d2f220-7472-4f34-9c1e-608ff58db3eb">
      <Terms xmlns="http://schemas.microsoft.com/office/infopath/2007/PartnerControls"/>
    </o42fa5a7c4a1452ba6281d6cf3a95145>
    <AdvDocId xmlns="16d2f220-7472-4f34-9c1e-608ff58db3eb">1282522</AdvDocId>
    <TaxCatchAll xmlns="4fbc2bfc-94da-4d39-9bda-3c25ad8f5f73"/>
    <SB xmlns="16d2f220-7472-4f34-9c1e-608ff58db3eb">SR</SB>
    <AdvDocVersion xmlns="16d2f220-7472-4f34-9c1e-608ff58db3eb">0.1</AdvDocVersion>
    <ANr xmlns="16d2f220-7472-4f34-9c1e-608ff58db3eb">9833</ANr>
    <OCR_Fehler xmlns="16d2f220-7472-4f34-9c1e-608ff58db3eb">false</OCR_Fehler>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446D1B0-042A-4552-9F15-7FBEDFFC1A0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6d2f220-7472-4f34-9c1e-608ff58db3eb"/>
    <ds:schemaRef ds:uri="4fbc2bfc-94da-4d39-9bda-3c25ad8f5f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91ECBCB-D654-42A3-BCE0-5A206D70B347}">
  <ds:schemaRefs>
    <ds:schemaRef ds:uri="http://purl.org/dc/elements/1.1/"/>
    <ds:schemaRef ds:uri="4fbc2bfc-94da-4d39-9bda-3c25ad8f5f73"/>
    <ds:schemaRef ds:uri="16d2f220-7472-4f34-9c1e-608ff58db3eb"/>
    <ds:schemaRef ds:uri="http://purl.org/dc/terms/"/>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40E6AAED-4699-4091-8C9C-A4F1A661446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1085</Words>
  <Application>Microsoft Office PowerPoint</Application>
  <PresentationFormat>Bildschirmpräsentation (4:3)</PresentationFormat>
  <Paragraphs>132</Paragraphs>
  <Slides>16</Slides>
  <Notes>0</Notes>
  <HiddenSlides>0</HiddenSlides>
  <MMClips>0</MMClips>
  <ScaleCrop>false</ScaleCrop>
  <HeadingPairs>
    <vt:vector size="4" baseType="variant">
      <vt:variant>
        <vt:lpstr>Design</vt:lpstr>
      </vt:variant>
      <vt:variant>
        <vt:i4>1</vt:i4>
      </vt:variant>
      <vt:variant>
        <vt:lpstr>Folientitel</vt:lpstr>
      </vt:variant>
      <vt:variant>
        <vt:i4>16</vt:i4>
      </vt:variant>
    </vt:vector>
  </HeadingPairs>
  <TitlesOfParts>
    <vt:vector size="17" baseType="lpstr">
      <vt:lpstr>Larissa</vt:lpstr>
      <vt:lpstr>PowerPoint-Präsentation</vt:lpstr>
      <vt:lpstr>1. Was ist Resilienz?</vt:lpstr>
      <vt:lpstr>2. Resilienz und Recht</vt:lpstr>
      <vt:lpstr>3. Resilienz und Datenschutz</vt:lpstr>
      <vt:lpstr>4. Beispiele aus der Praxis / Herausforderungen</vt:lpstr>
      <vt:lpstr>5. Rechtsrahmen Resilienz / Datenschutz</vt:lpstr>
      <vt:lpstr>6. Adressaten der DSGVO</vt:lpstr>
      <vt:lpstr>7. Grundsätze der Datenverarbeitung  (Art 5 Abs 1 DSGVO)</vt:lpstr>
      <vt:lpstr>8. Art. 32 DSGVO / Sicherheit der Daten</vt:lpstr>
      <vt:lpstr>9. Sind Belastbarkeit und Resilience  dasselbe?</vt:lpstr>
      <vt:lpstr>10. Resilienz und autonome Systeme</vt:lpstr>
      <vt:lpstr>11. Maßnahmen zur Resilienz im Daten- schutzbereich</vt:lpstr>
      <vt:lpstr>12. Datensicherheit</vt:lpstr>
      <vt:lpstr>13. Sonstige rechtliche relevante  Bestimmungen für Datenschutz</vt:lpstr>
      <vt:lpstr>LGP WIEN Ihr Vortragender</vt:lpstr>
      <vt:lpstr>PowerPoint-Präsentation</vt:lpstr>
    </vt:vector>
  </TitlesOfParts>
  <Company>Lansky, Ganzger &amp; Partner Rechtsanwälte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76-2</dc:title>
  <dc:creator>Miklas Manuela</dc:creator>
  <cp:lastModifiedBy>Rath Silvia / LGP</cp:lastModifiedBy>
  <cp:revision>463</cp:revision>
  <cp:lastPrinted>2018-02-26T09:17:55Z</cp:lastPrinted>
  <dcterms:created xsi:type="dcterms:W3CDTF">2016-02-03T15:15:48Z</dcterms:created>
  <dcterms:modified xsi:type="dcterms:W3CDTF">2018-08-23T10:39:23Z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0x0101001292D108EB4F95409A22BB5A3B6F942D</vt:lpwstr>
  </property>
  <property fmtid="{D5CDD505-2E9C-101B-9397-08002B2CF9AE}" pid="3" name="Geografika">
    <vt:lpwstr/>
  </property>
</Properties>
</file>